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7" r:id="rId2"/>
    <p:sldId id="278" r:id="rId3"/>
    <p:sldId id="279" r:id="rId4"/>
    <p:sldId id="280" r:id="rId5"/>
    <p:sldId id="256" r:id="rId6"/>
    <p:sldId id="257" r:id="rId7"/>
    <p:sldId id="258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2" r:id="rId19"/>
    <p:sldId id="28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13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08004-07C4-417B-9769-B8D717B59E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55FDF0-6450-4678-936E-35CF664E27A9}">
      <dgm:prSet/>
      <dgm:spPr/>
      <dgm:t>
        <a:bodyPr/>
        <a:lstStyle/>
        <a:p>
          <a:r>
            <a:rPr lang="en-US" b="0" i="0" baseline="0"/>
            <a:t>Best for </a:t>
          </a:r>
          <a:r>
            <a:rPr lang="en-US" b="1" i="0" baseline="0"/>
            <a:t>early-stage performance prediction</a:t>
          </a:r>
          <a:endParaRPr lang="en-US"/>
        </a:p>
      </dgm:t>
    </dgm:pt>
    <dgm:pt modelId="{1C374C59-D258-48BD-ADAA-61033664D0B8}" type="parTrans" cxnId="{5E017682-46F1-470F-A69A-FFFE45F2D3FA}">
      <dgm:prSet/>
      <dgm:spPr/>
      <dgm:t>
        <a:bodyPr/>
        <a:lstStyle/>
        <a:p>
          <a:endParaRPr lang="en-US"/>
        </a:p>
      </dgm:t>
    </dgm:pt>
    <dgm:pt modelId="{DDDF79AA-95A3-4111-8797-0268B5B59C9D}" type="sibTrans" cxnId="{5E017682-46F1-470F-A69A-FFFE45F2D3FA}">
      <dgm:prSet/>
      <dgm:spPr/>
      <dgm:t>
        <a:bodyPr/>
        <a:lstStyle/>
        <a:p>
          <a:endParaRPr lang="en-US"/>
        </a:p>
      </dgm:t>
    </dgm:pt>
    <dgm:pt modelId="{B5F84B38-A117-4EA0-8104-F4BCF9385C3B}">
      <dgm:prSet/>
      <dgm:spPr/>
      <dgm:t>
        <a:bodyPr/>
        <a:lstStyle/>
        <a:p>
          <a:r>
            <a:rPr lang="en-US" b="0" i="0" baseline="0"/>
            <a:t>Uses structured metrics (e.g., load time, page size, DOM complexity)</a:t>
          </a:r>
          <a:endParaRPr lang="en-US"/>
        </a:p>
      </dgm:t>
    </dgm:pt>
    <dgm:pt modelId="{85FCA52B-259E-4B0C-8BEB-5D6EF4DEE0C9}" type="parTrans" cxnId="{F2C48AAC-B7D9-4B03-9784-AF3A4B54D5B6}">
      <dgm:prSet/>
      <dgm:spPr/>
      <dgm:t>
        <a:bodyPr/>
        <a:lstStyle/>
        <a:p>
          <a:endParaRPr lang="en-US"/>
        </a:p>
      </dgm:t>
    </dgm:pt>
    <dgm:pt modelId="{AC964B2B-2423-4DF5-B6AD-95CD51E0D4D6}" type="sibTrans" cxnId="{F2C48AAC-B7D9-4B03-9784-AF3A4B54D5B6}">
      <dgm:prSet/>
      <dgm:spPr/>
      <dgm:t>
        <a:bodyPr/>
        <a:lstStyle/>
        <a:p>
          <a:endParaRPr lang="en-US"/>
        </a:p>
      </dgm:t>
    </dgm:pt>
    <dgm:pt modelId="{03D6F787-531D-45F7-B6B8-0DCCBEC52F35}">
      <dgm:prSet/>
      <dgm:spPr/>
      <dgm:t>
        <a:bodyPr/>
        <a:lstStyle/>
        <a:p>
          <a:r>
            <a:rPr lang="en-US" b="0" i="0" baseline="0"/>
            <a:t>Fast, interpretable, and lightweight</a:t>
          </a:r>
          <a:endParaRPr lang="en-US"/>
        </a:p>
      </dgm:t>
    </dgm:pt>
    <dgm:pt modelId="{B951FA14-4B9B-45C7-9A35-C8A7B1758C12}" type="parTrans" cxnId="{5C6B215A-09A6-442B-B266-F257C9604C83}">
      <dgm:prSet/>
      <dgm:spPr/>
      <dgm:t>
        <a:bodyPr/>
        <a:lstStyle/>
        <a:p>
          <a:endParaRPr lang="en-US"/>
        </a:p>
      </dgm:t>
    </dgm:pt>
    <dgm:pt modelId="{162A93B1-5007-4725-A124-CBB112900159}" type="sibTrans" cxnId="{5C6B215A-09A6-442B-B266-F257C9604C83}">
      <dgm:prSet/>
      <dgm:spPr/>
      <dgm:t>
        <a:bodyPr/>
        <a:lstStyle/>
        <a:p>
          <a:endParaRPr lang="en-US"/>
        </a:p>
      </dgm:t>
    </dgm:pt>
    <dgm:pt modelId="{69D55B71-C756-409D-A280-59D9FF1991E0}">
      <dgm:prSet/>
      <dgm:spPr/>
      <dgm:t>
        <a:bodyPr/>
        <a:lstStyle/>
        <a:p>
          <a:r>
            <a:rPr lang="en-US" b="0" i="0" baseline="0"/>
            <a:t>Less effective for dynamic or interactive systems</a:t>
          </a:r>
          <a:endParaRPr lang="en-US"/>
        </a:p>
      </dgm:t>
    </dgm:pt>
    <dgm:pt modelId="{4FB9AF53-B9B3-4DBF-88D8-DE8B5281D022}" type="parTrans" cxnId="{9FB2680E-94AF-4FA3-B393-CDD61AAA0F05}">
      <dgm:prSet/>
      <dgm:spPr/>
      <dgm:t>
        <a:bodyPr/>
        <a:lstStyle/>
        <a:p>
          <a:endParaRPr lang="en-US"/>
        </a:p>
      </dgm:t>
    </dgm:pt>
    <dgm:pt modelId="{68C3913F-D756-4CB2-8CF9-70C757F85F1F}" type="sibTrans" cxnId="{9FB2680E-94AF-4FA3-B393-CDD61AAA0F05}">
      <dgm:prSet/>
      <dgm:spPr/>
      <dgm:t>
        <a:bodyPr/>
        <a:lstStyle/>
        <a:p>
          <a:endParaRPr lang="en-US"/>
        </a:p>
      </dgm:t>
    </dgm:pt>
    <dgm:pt modelId="{7EB69D8E-2E44-483B-A741-6D9194D2B735}" type="pres">
      <dgm:prSet presAssocID="{29008004-07C4-417B-9769-B8D717B59ED5}" presName="root" presStyleCnt="0">
        <dgm:presLayoutVars>
          <dgm:dir/>
          <dgm:resizeHandles val="exact"/>
        </dgm:presLayoutVars>
      </dgm:prSet>
      <dgm:spPr/>
    </dgm:pt>
    <dgm:pt modelId="{DC6339DE-C175-41E7-A413-49758157F569}" type="pres">
      <dgm:prSet presAssocID="{6D55FDF0-6450-4678-936E-35CF664E27A9}" presName="compNode" presStyleCnt="0"/>
      <dgm:spPr/>
    </dgm:pt>
    <dgm:pt modelId="{56C8312C-5176-44EB-9918-434C3B898A40}" type="pres">
      <dgm:prSet presAssocID="{6D55FDF0-6450-4678-936E-35CF664E27A9}" presName="bgRect" presStyleLbl="bgShp" presStyleIdx="0" presStyleCnt="4"/>
      <dgm:spPr/>
    </dgm:pt>
    <dgm:pt modelId="{4BE7A8CB-3CF0-41F6-8D87-6379CCB7113F}" type="pres">
      <dgm:prSet presAssocID="{6D55FDF0-6450-4678-936E-35CF664E27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7FDBA56-ACA3-492F-B878-7B2E7DF52BF5}" type="pres">
      <dgm:prSet presAssocID="{6D55FDF0-6450-4678-936E-35CF664E27A9}" presName="spaceRect" presStyleCnt="0"/>
      <dgm:spPr/>
    </dgm:pt>
    <dgm:pt modelId="{71EABBE6-2D18-498B-A59B-BAA404B91EA2}" type="pres">
      <dgm:prSet presAssocID="{6D55FDF0-6450-4678-936E-35CF664E27A9}" presName="parTx" presStyleLbl="revTx" presStyleIdx="0" presStyleCnt="4">
        <dgm:presLayoutVars>
          <dgm:chMax val="0"/>
          <dgm:chPref val="0"/>
        </dgm:presLayoutVars>
      </dgm:prSet>
      <dgm:spPr/>
    </dgm:pt>
    <dgm:pt modelId="{9E52A253-8235-4304-99DC-3ABBEDE02218}" type="pres">
      <dgm:prSet presAssocID="{DDDF79AA-95A3-4111-8797-0268B5B59C9D}" presName="sibTrans" presStyleCnt="0"/>
      <dgm:spPr/>
    </dgm:pt>
    <dgm:pt modelId="{5BD056F6-FDB8-4A00-BA5B-6BE481FEEFD3}" type="pres">
      <dgm:prSet presAssocID="{B5F84B38-A117-4EA0-8104-F4BCF9385C3B}" presName="compNode" presStyleCnt="0"/>
      <dgm:spPr/>
    </dgm:pt>
    <dgm:pt modelId="{ED8595EF-B5EF-40F3-AAB9-E9432022DD86}" type="pres">
      <dgm:prSet presAssocID="{B5F84B38-A117-4EA0-8104-F4BCF9385C3B}" presName="bgRect" presStyleLbl="bgShp" presStyleIdx="1" presStyleCnt="4"/>
      <dgm:spPr/>
    </dgm:pt>
    <dgm:pt modelId="{6EC74EF9-9B32-444B-B877-E8A476E05BA4}" type="pres">
      <dgm:prSet presAssocID="{B5F84B38-A117-4EA0-8104-F4BCF9385C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2D48715-9A79-4F41-A3A9-FA6F32CFEE49}" type="pres">
      <dgm:prSet presAssocID="{B5F84B38-A117-4EA0-8104-F4BCF9385C3B}" presName="spaceRect" presStyleCnt="0"/>
      <dgm:spPr/>
    </dgm:pt>
    <dgm:pt modelId="{17EF5D11-E9D4-44ED-B945-4D4F81BD45AE}" type="pres">
      <dgm:prSet presAssocID="{B5F84B38-A117-4EA0-8104-F4BCF9385C3B}" presName="parTx" presStyleLbl="revTx" presStyleIdx="1" presStyleCnt="4">
        <dgm:presLayoutVars>
          <dgm:chMax val="0"/>
          <dgm:chPref val="0"/>
        </dgm:presLayoutVars>
      </dgm:prSet>
      <dgm:spPr/>
    </dgm:pt>
    <dgm:pt modelId="{15AB30DD-9966-49F0-81AF-8748C282057E}" type="pres">
      <dgm:prSet presAssocID="{AC964B2B-2423-4DF5-B6AD-95CD51E0D4D6}" presName="sibTrans" presStyleCnt="0"/>
      <dgm:spPr/>
    </dgm:pt>
    <dgm:pt modelId="{2DB5B646-5B92-4158-ACC6-6F1D0A2D71C7}" type="pres">
      <dgm:prSet presAssocID="{03D6F787-531D-45F7-B6B8-0DCCBEC52F35}" presName="compNode" presStyleCnt="0"/>
      <dgm:spPr/>
    </dgm:pt>
    <dgm:pt modelId="{1F416FE9-6121-42C6-AD34-6A53B32388D3}" type="pres">
      <dgm:prSet presAssocID="{03D6F787-531D-45F7-B6B8-0DCCBEC52F35}" presName="bgRect" presStyleLbl="bgShp" presStyleIdx="2" presStyleCnt="4"/>
      <dgm:spPr/>
    </dgm:pt>
    <dgm:pt modelId="{5330245F-3F39-4DB6-9395-1F72FA472903}" type="pres">
      <dgm:prSet presAssocID="{03D6F787-531D-45F7-B6B8-0DCCBEC52F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ymnast - Rings"/>
        </a:ext>
      </dgm:extLst>
    </dgm:pt>
    <dgm:pt modelId="{BAE47673-F91A-4055-8598-274B3361FACA}" type="pres">
      <dgm:prSet presAssocID="{03D6F787-531D-45F7-B6B8-0DCCBEC52F35}" presName="spaceRect" presStyleCnt="0"/>
      <dgm:spPr/>
    </dgm:pt>
    <dgm:pt modelId="{09B7E827-9718-46FA-9DBA-D143DD488875}" type="pres">
      <dgm:prSet presAssocID="{03D6F787-531D-45F7-B6B8-0DCCBEC52F35}" presName="parTx" presStyleLbl="revTx" presStyleIdx="2" presStyleCnt="4">
        <dgm:presLayoutVars>
          <dgm:chMax val="0"/>
          <dgm:chPref val="0"/>
        </dgm:presLayoutVars>
      </dgm:prSet>
      <dgm:spPr/>
    </dgm:pt>
    <dgm:pt modelId="{1AC69DC7-52D9-4604-92E7-2A1DABDC267A}" type="pres">
      <dgm:prSet presAssocID="{162A93B1-5007-4725-A124-CBB112900159}" presName="sibTrans" presStyleCnt="0"/>
      <dgm:spPr/>
    </dgm:pt>
    <dgm:pt modelId="{A7A28228-4F60-44EC-B110-1D6D7F466869}" type="pres">
      <dgm:prSet presAssocID="{69D55B71-C756-409D-A280-59D9FF1991E0}" presName="compNode" presStyleCnt="0"/>
      <dgm:spPr/>
    </dgm:pt>
    <dgm:pt modelId="{181AB542-0AC1-4745-85FE-50F270EC1BC8}" type="pres">
      <dgm:prSet presAssocID="{69D55B71-C756-409D-A280-59D9FF1991E0}" presName="bgRect" presStyleLbl="bgShp" presStyleIdx="3" presStyleCnt="4"/>
      <dgm:spPr/>
    </dgm:pt>
    <dgm:pt modelId="{7DE5B660-A9E7-4A64-BD03-E4800C2CA3B2}" type="pres">
      <dgm:prSet presAssocID="{69D55B71-C756-409D-A280-59D9FF1991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A795D24-0585-4BB1-86DA-0C6E5B329BB3}" type="pres">
      <dgm:prSet presAssocID="{69D55B71-C756-409D-A280-59D9FF1991E0}" presName="spaceRect" presStyleCnt="0"/>
      <dgm:spPr/>
    </dgm:pt>
    <dgm:pt modelId="{1CAD9776-0DDB-4F0F-A6E5-2142DD52B3F1}" type="pres">
      <dgm:prSet presAssocID="{69D55B71-C756-409D-A280-59D9FF1991E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B2680E-94AF-4FA3-B393-CDD61AAA0F05}" srcId="{29008004-07C4-417B-9769-B8D717B59ED5}" destId="{69D55B71-C756-409D-A280-59D9FF1991E0}" srcOrd="3" destOrd="0" parTransId="{4FB9AF53-B9B3-4DBF-88D8-DE8B5281D022}" sibTransId="{68C3913F-D756-4CB2-8CF9-70C757F85F1F}"/>
    <dgm:cxn modelId="{CEF79029-CD39-4B4A-96D9-DE01E8096BEF}" type="presOf" srcId="{03D6F787-531D-45F7-B6B8-0DCCBEC52F35}" destId="{09B7E827-9718-46FA-9DBA-D143DD488875}" srcOrd="0" destOrd="0" presId="urn:microsoft.com/office/officeart/2018/2/layout/IconVerticalSolidList"/>
    <dgm:cxn modelId="{D0A1AD41-51DB-46AA-95C1-84D3BFF54C89}" type="presOf" srcId="{29008004-07C4-417B-9769-B8D717B59ED5}" destId="{7EB69D8E-2E44-483B-A741-6D9194D2B735}" srcOrd="0" destOrd="0" presId="urn:microsoft.com/office/officeart/2018/2/layout/IconVerticalSolidList"/>
    <dgm:cxn modelId="{0F894A77-A045-4544-BC72-C5EAD1B64834}" type="presOf" srcId="{6D55FDF0-6450-4678-936E-35CF664E27A9}" destId="{71EABBE6-2D18-498B-A59B-BAA404B91EA2}" srcOrd="0" destOrd="0" presId="urn:microsoft.com/office/officeart/2018/2/layout/IconVerticalSolidList"/>
    <dgm:cxn modelId="{5C6B215A-09A6-442B-B266-F257C9604C83}" srcId="{29008004-07C4-417B-9769-B8D717B59ED5}" destId="{03D6F787-531D-45F7-B6B8-0DCCBEC52F35}" srcOrd="2" destOrd="0" parTransId="{B951FA14-4B9B-45C7-9A35-C8A7B1758C12}" sibTransId="{162A93B1-5007-4725-A124-CBB112900159}"/>
    <dgm:cxn modelId="{5E017682-46F1-470F-A69A-FFFE45F2D3FA}" srcId="{29008004-07C4-417B-9769-B8D717B59ED5}" destId="{6D55FDF0-6450-4678-936E-35CF664E27A9}" srcOrd="0" destOrd="0" parTransId="{1C374C59-D258-48BD-ADAA-61033664D0B8}" sibTransId="{DDDF79AA-95A3-4111-8797-0268B5B59C9D}"/>
    <dgm:cxn modelId="{F2C48AAC-B7D9-4B03-9784-AF3A4B54D5B6}" srcId="{29008004-07C4-417B-9769-B8D717B59ED5}" destId="{B5F84B38-A117-4EA0-8104-F4BCF9385C3B}" srcOrd="1" destOrd="0" parTransId="{85FCA52B-259E-4B0C-8BEB-5D6EF4DEE0C9}" sibTransId="{AC964B2B-2423-4DF5-B6AD-95CD51E0D4D6}"/>
    <dgm:cxn modelId="{74EBF2B3-A247-4C9F-A1ED-37AE3DE0B0D9}" type="presOf" srcId="{B5F84B38-A117-4EA0-8104-F4BCF9385C3B}" destId="{17EF5D11-E9D4-44ED-B945-4D4F81BD45AE}" srcOrd="0" destOrd="0" presId="urn:microsoft.com/office/officeart/2018/2/layout/IconVerticalSolidList"/>
    <dgm:cxn modelId="{2321AEF1-A7EF-4C85-B944-160148D46BFF}" type="presOf" srcId="{69D55B71-C756-409D-A280-59D9FF1991E0}" destId="{1CAD9776-0DDB-4F0F-A6E5-2142DD52B3F1}" srcOrd="0" destOrd="0" presId="urn:microsoft.com/office/officeart/2018/2/layout/IconVerticalSolidList"/>
    <dgm:cxn modelId="{A01D8D56-CD77-494D-B12F-BB5FE0513FCF}" type="presParOf" srcId="{7EB69D8E-2E44-483B-A741-6D9194D2B735}" destId="{DC6339DE-C175-41E7-A413-49758157F569}" srcOrd="0" destOrd="0" presId="urn:microsoft.com/office/officeart/2018/2/layout/IconVerticalSolidList"/>
    <dgm:cxn modelId="{A19CA663-A93E-49EE-A9B0-E6FFE4E6D7D1}" type="presParOf" srcId="{DC6339DE-C175-41E7-A413-49758157F569}" destId="{56C8312C-5176-44EB-9918-434C3B898A40}" srcOrd="0" destOrd="0" presId="urn:microsoft.com/office/officeart/2018/2/layout/IconVerticalSolidList"/>
    <dgm:cxn modelId="{9D4C2675-2CBC-4C2E-B6EA-ECAB2ADB8724}" type="presParOf" srcId="{DC6339DE-C175-41E7-A413-49758157F569}" destId="{4BE7A8CB-3CF0-41F6-8D87-6379CCB7113F}" srcOrd="1" destOrd="0" presId="urn:microsoft.com/office/officeart/2018/2/layout/IconVerticalSolidList"/>
    <dgm:cxn modelId="{33C6B400-A993-4635-9DE2-AD1532380AE0}" type="presParOf" srcId="{DC6339DE-C175-41E7-A413-49758157F569}" destId="{D7FDBA56-ACA3-492F-B878-7B2E7DF52BF5}" srcOrd="2" destOrd="0" presId="urn:microsoft.com/office/officeart/2018/2/layout/IconVerticalSolidList"/>
    <dgm:cxn modelId="{CFD1172B-EDA3-479B-9600-E4B61F48A49B}" type="presParOf" srcId="{DC6339DE-C175-41E7-A413-49758157F569}" destId="{71EABBE6-2D18-498B-A59B-BAA404B91EA2}" srcOrd="3" destOrd="0" presId="urn:microsoft.com/office/officeart/2018/2/layout/IconVerticalSolidList"/>
    <dgm:cxn modelId="{EF7601A1-5282-4984-A38B-A24685D383FD}" type="presParOf" srcId="{7EB69D8E-2E44-483B-A741-6D9194D2B735}" destId="{9E52A253-8235-4304-99DC-3ABBEDE02218}" srcOrd="1" destOrd="0" presId="urn:microsoft.com/office/officeart/2018/2/layout/IconVerticalSolidList"/>
    <dgm:cxn modelId="{5C64E3F4-5217-468C-81A9-D4938EA6C4CF}" type="presParOf" srcId="{7EB69D8E-2E44-483B-A741-6D9194D2B735}" destId="{5BD056F6-FDB8-4A00-BA5B-6BE481FEEFD3}" srcOrd="2" destOrd="0" presId="urn:microsoft.com/office/officeart/2018/2/layout/IconVerticalSolidList"/>
    <dgm:cxn modelId="{2B46C650-0377-460B-988E-BAE05E09171D}" type="presParOf" srcId="{5BD056F6-FDB8-4A00-BA5B-6BE481FEEFD3}" destId="{ED8595EF-B5EF-40F3-AAB9-E9432022DD86}" srcOrd="0" destOrd="0" presId="urn:microsoft.com/office/officeart/2018/2/layout/IconVerticalSolidList"/>
    <dgm:cxn modelId="{9D44884D-7185-4A11-959E-0E785ED4A5A2}" type="presParOf" srcId="{5BD056F6-FDB8-4A00-BA5B-6BE481FEEFD3}" destId="{6EC74EF9-9B32-444B-B877-E8A476E05BA4}" srcOrd="1" destOrd="0" presId="urn:microsoft.com/office/officeart/2018/2/layout/IconVerticalSolidList"/>
    <dgm:cxn modelId="{158AE40A-626E-4878-AE7A-627998367E43}" type="presParOf" srcId="{5BD056F6-FDB8-4A00-BA5B-6BE481FEEFD3}" destId="{02D48715-9A79-4F41-A3A9-FA6F32CFEE49}" srcOrd="2" destOrd="0" presId="urn:microsoft.com/office/officeart/2018/2/layout/IconVerticalSolidList"/>
    <dgm:cxn modelId="{DB05AE1C-3109-4F0F-974F-CDAA2CBD8BF7}" type="presParOf" srcId="{5BD056F6-FDB8-4A00-BA5B-6BE481FEEFD3}" destId="{17EF5D11-E9D4-44ED-B945-4D4F81BD45AE}" srcOrd="3" destOrd="0" presId="urn:microsoft.com/office/officeart/2018/2/layout/IconVerticalSolidList"/>
    <dgm:cxn modelId="{5AE80C76-2B47-477D-BEE2-9EB7B5660080}" type="presParOf" srcId="{7EB69D8E-2E44-483B-A741-6D9194D2B735}" destId="{15AB30DD-9966-49F0-81AF-8748C282057E}" srcOrd="3" destOrd="0" presId="urn:microsoft.com/office/officeart/2018/2/layout/IconVerticalSolidList"/>
    <dgm:cxn modelId="{1D1206EE-7D59-4B73-B9AA-20F69798EC9F}" type="presParOf" srcId="{7EB69D8E-2E44-483B-A741-6D9194D2B735}" destId="{2DB5B646-5B92-4158-ACC6-6F1D0A2D71C7}" srcOrd="4" destOrd="0" presId="urn:microsoft.com/office/officeart/2018/2/layout/IconVerticalSolidList"/>
    <dgm:cxn modelId="{3929C7E2-1AB5-43AB-B4CC-4B41AB8A6F04}" type="presParOf" srcId="{2DB5B646-5B92-4158-ACC6-6F1D0A2D71C7}" destId="{1F416FE9-6121-42C6-AD34-6A53B32388D3}" srcOrd="0" destOrd="0" presId="urn:microsoft.com/office/officeart/2018/2/layout/IconVerticalSolidList"/>
    <dgm:cxn modelId="{D421B965-3C69-4E3E-A0E2-244B611D2367}" type="presParOf" srcId="{2DB5B646-5B92-4158-ACC6-6F1D0A2D71C7}" destId="{5330245F-3F39-4DB6-9395-1F72FA472903}" srcOrd="1" destOrd="0" presId="urn:microsoft.com/office/officeart/2018/2/layout/IconVerticalSolidList"/>
    <dgm:cxn modelId="{0EF7AFB5-6513-4BB9-9F09-0D5EED394FB3}" type="presParOf" srcId="{2DB5B646-5B92-4158-ACC6-6F1D0A2D71C7}" destId="{BAE47673-F91A-4055-8598-274B3361FACA}" srcOrd="2" destOrd="0" presId="urn:microsoft.com/office/officeart/2018/2/layout/IconVerticalSolidList"/>
    <dgm:cxn modelId="{08FE0862-4CD3-4B1C-83E2-D7CD436FAD61}" type="presParOf" srcId="{2DB5B646-5B92-4158-ACC6-6F1D0A2D71C7}" destId="{09B7E827-9718-46FA-9DBA-D143DD488875}" srcOrd="3" destOrd="0" presId="urn:microsoft.com/office/officeart/2018/2/layout/IconVerticalSolidList"/>
    <dgm:cxn modelId="{FA2156E6-7157-4E22-ABA7-C15678FF7E15}" type="presParOf" srcId="{7EB69D8E-2E44-483B-A741-6D9194D2B735}" destId="{1AC69DC7-52D9-4604-92E7-2A1DABDC267A}" srcOrd="5" destOrd="0" presId="urn:microsoft.com/office/officeart/2018/2/layout/IconVerticalSolidList"/>
    <dgm:cxn modelId="{8B96FCA5-6770-4FFA-B523-97497D9829A6}" type="presParOf" srcId="{7EB69D8E-2E44-483B-A741-6D9194D2B735}" destId="{A7A28228-4F60-44EC-B110-1D6D7F466869}" srcOrd="6" destOrd="0" presId="urn:microsoft.com/office/officeart/2018/2/layout/IconVerticalSolidList"/>
    <dgm:cxn modelId="{EBAC4235-40C4-4F68-9659-F1CB4A674DD3}" type="presParOf" srcId="{A7A28228-4F60-44EC-B110-1D6D7F466869}" destId="{181AB542-0AC1-4745-85FE-50F270EC1BC8}" srcOrd="0" destOrd="0" presId="urn:microsoft.com/office/officeart/2018/2/layout/IconVerticalSolidList"/>
    <dgm:cxn modelId="{88B927DE-8105-4416-83CE-BAA967CECBC9}" type="presParOf" srcId="{A7A28228-4F60-44EC-B110-1D6D7F466869}" destId="{7DE5B660-A9E7-4A64-BD03-E4800C2CA3B2}" srcOrd="1" destOrd="0" presId="urn:microsoft.com/office/officeart/2018/2/layout/IconVerticalSolidList"/>
    <dgm:cxn modelId="{8F37958D-DCFA-4A78-B231-7913796DADAA}" type="presParOf" srcId="{A7A28228-4F60-44EC-B110-1D6D7F466869}" destId="{4A795D24-0585-4BB1-86DA-0C6E5B329BB3}" srcOrd="2" destOrd="0" presId="urn:microsoft.com/office/officeart/2018/2/layout/IconVerticalSolidList"/>
    <dgm:cxn modelId="{54307CC0-81A5-4B60-968D-89F46A1DF97E}" type="presParOf" srcId="{A7A28228-4F60-44EC-B110-1D6D7F466869}" destId="{1CAD9776-0DDB-4F0F-A6E5-2142DD52B3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A54B33-4D94-4865-A1B6-C4A0E32D4CE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85F1DF4-AAED-43B7-A8FD-F9A79A356E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Best for </a:t>
          </a:r>
          <a:r>
            <a:rPr lang="en-US" b="1" i="0" baseline="0"/>
            <a:t>generating complex test inputs</a:t>
          </a:r>
          <a:r>
            <a:rPr lang="en-US" b="0" i="0" baseline="0"/>
            <a:t> to trigger performance bottlenecks</a:t>
          </a:r>
          <a:endParaRPr lang="en-US"/>
        </a:p>
      </dgm:t>
    </dgm:pt>
    <dgm:pt modelId="{F67307FF-9314-4C36-99E1-524EFF5E2C2A}" type="parTrans" cxnId="{2A1D9EB7-3B20-4293-9E41-947FF1052EE6}">
      <dgm:prSet/>
      <dgm:spPr/>
      <dgm:t>
        <a:bodyPr/>
        <a:lstStyle/>
        <a:p>
          <a:endParaRPr lang="en-US"/>
        </a:p>
      </dgm:t>
    </dgm:pt>
    <dgm:pt modelId="{DE2377EF-3FF1-4A31-8618-B7E851982531}" type="sibTrans" cxnId="{2A1D9EB7-3B20-4293-9E41-947FF1052EE6}">
      <dgm:prSet/>
      <dgm:spPr/>
      <dgm:t>
        <a:bodyPr/>
        <a:lstStyle/>
        <a:p>
          <a:endParaRPr lang="en-US"/>
        </a:p>
      </dgm:t>
    </dgm:pt>
    <dgm:pt modelId="{B5B206B0-A706-43FE-8939-6ADB670BD2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Can model non-linear behavior and system complexity</a:t>
          </a:r>
          <a:endParaRPr lang="en-US"/>
        </a:p>
      </dgm:t>
    </dgm:pt>
    <dgm:pt modelId="{2007895B-18D6-42FD-A1AF-2E84E5CD34A6}" type="parTrans" cxnId="{CCD43AFF-54F5-4008-BB36-7DF800B5A6C9}">
      <dgm:prSet/>
      <dgm:spPr/>
      <dgm:t>
        <a:bodyPr/>
        <a:lstStyle/>
        <a:p>
          <a:endParaRPr lang="en-US"/>
        </a:p>
      </dgm:t>
    </dgm:pt>
    <dgm:pt modelId="{081007FB-0A58-4872-B934-75A4F73BE0F3}" type="sibTrans" cxnId="{CCD43AFF-54F5-4008-BB36-7DF800B5A6C9}">
      <dgm:prSet/>
      <dgm:spPr/>
      <dgm:t>
        <a:bodyPr/>
        <a:lstStyle/>
        <a:p>
          <a:endParaRPr lang="en-US"/>
        </a:p>
      </dgm:t>
    </dgm:pt>
    <dgm:pt modelId="{91D2C90B-CAC9-457F-A0C3-886BB1A4AD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Effective in </a:t>
          </a:r>
          <a:r>
            <a:rPr lang="en-US" b="1" i="0" baseline="0"/>
            <a:t>black-box stress testing</a:t>
          </a:r>
          <a:endParaRPr lang="en-US"/>
        </a:p>
      </dgm:t>
    </dgm:pt>
    <dgm:pt modelId="{723E44ED-3CC7-4ACE-814F-E2C9887829A5}" type="parTrans" cxnId="{75CFDB4E-2F52-4005-9888-242FCB6A7776}">
      <dgm:prSet/>
      <dgm:spPr/>
      <dgm:t>
        <a:bodyPr/>
        <a:lstStyle/>
        <a:p>
          <a:endParaRPr lang="en-US"/>
        </a:p>
      </dgm:t>
    </dgm:pt>
    <dgm:pt modelId="{2B79802D-EB20-425D-A0D4-7A7CF4B8BC95}" type="sibTrans" cxnId="{75CFDB4E-2F52-4005-9888-242FCB6A7776}">
      <dgm:prSet/>
      <dgm:spPr/>
      <dgm:t>
        <a:bodyPr/>
        <a:lstStyle/>
        <a:p>
          <a:endParaRPr lang="en-US"/>
        </a:p>
      </dgm:t>
    </dgm:pt>
    <dgm:pt modelId="{94123A99-E61D-4A7C-B298-849F650900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Requires large datasets, high compute power, and longer training time</a:t>
          </a:r>
          <a:endParaRPr lang="en-US"/>
        </a:p>
      </dgm:t>
    </dgm:pt>
    <dgm:pt modelId="{C1D4E0CC-B8C9-4B03-B1A0-2FFA7BD52209}" type="parTrans" cxnId="{DCC5AAAF-B0F7-43F7-9593-56525A13FA89}">
      <dgm:prSet/>
      <dgm:spPr/>
      <dgm:t>
        <a:bodyPr/>
        <a:lstStyle/>
        <a:p>
          <a:endParaRPr lang="en-US"/>
        </a:p>
      </dgm:t>
    </dgm:pt>
    <dgm:pt modelId="{B53FD308-EE65-444D-AA42-1750DC78D431}" type="sibTrans" cxnId="{DCC5AAAF-B0F7-43F7-9593-56525A13FA89}">
      <dgm:prSet/>
      <dgm:spPr/>
      <dgm:t>
        <a:bodyPr/>
        <a:lstStyle/>
        <a:p>
          <a:endParaRPr lang="en-US"/>
        </a:p>
      </dgm:t>
    </dgm:pt>
    <dgm:pt modelId="{32B77083-46F7-4CAC-ADB0-45491EDCC623}" type="pres">
      <dgm:prSet presAssocID="{FDA54B33-4D94-4865-A1B6-C4A0E32D4CEE}" presName="root" presStyleCnt="0">
        <dgm:presLayoutVars>
          <dgm:dir/>
          <dgm:resizeHandles val="exact"/>
        </dgm:presLayoutVars>
      </dgm:prSet>
      <dgm:spPr/>
    </dgm:pt>
    <dgm:pt modelId="{7E9A68A6-F46D-40FE-A021-1B4D14A330D6}" type="pres">
      <dgm:prSet presAssocID="{585F1DF4-AAED-43B7-A8FD-F9A79A356EBC}" presName="compNode" presStyleCnt="0"/>
      <dgm:spPr/>
    </dgm:pt>
    <dgm:pt modelId="{2C3F48BC-B87C-4C88-B0E0-E4B6070CA3A3}" type="pres">
      <dgm:prSet presAssocID="{585F1DF4-AAED-43B7-A8FD-F9A79A356EB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AF17456-5C9F-432D-ADCA-311E8FA29D70}" type="pres">
      <dgm:prSet presAssocID="{585F1DF4-AAED-43B7-A8FD-F9A79A356E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AC2ECCC-F80B-46F6-A248-91F2F429B80D}" type="pres">
      <dgm:prSet presAssocID="{585F1DF4-AAED-43B7-A8FD-F9A79A356EBC}" presName="spaceRect" presStyleCnt="0"/>
      <dgm:spPr/>
    </dgm:pt>
    <dgm:pt modelId="{00298FA7-CF4F-4F42-9FAD-264B2F2446F9}" type="pres">
      <dgm:prSet presAssocID="{585F1DF4-AAED-43B7-A8FD-F9A79A356EBC}" presName="textRect" presStyleLbl="revTx" presStyleIdx="0" presStyleCnt="4">
        <dgm:presLayoutVars>
          <dgm:chMax val="1"/>
          <dgm:chPref val="1"/>
        </dgm:presLayoutVars>
      </dgm:prSet>
      <dgm:spPr/>
    </dgm:pt>
    <dgm:pt modelId="{9EFA8EBB-7551-4EE3-B211-8E7C47A48AA3}" type="pres">
      <dgm:prSet presAssocID="{DE2377EF-3FF1-4A31-8618-B7E851982531}" presName="sibTrans" presStyleCnt="0"/>
      <dgm:spPr/>
    </dgm:pt>
    <dgm:pt modelId="{A3A97AE7-B603-4D5F-8E70-002D379D8DC3}" type="pres">
      <dgm:prSet presAssocID="{B5B206B0-A706-43FE-8939-6ADB670BD216}" presName="compNode" presStyleCnt="0"/>
      <dgm:spPr/>
    </dgm:pt>
    <dgm:pt modelId="{4428E645-61BA-4138-BB3A-B4C3A8CDBE86}" type="pres">
      <dgm:prSet presAssocID="{B5B206B0-A706-43FE-8939-6ADB670BD21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CFAA826-2927-491D-9F0C-C6057A325D05}" type="pres">
      <dgm:prSet presAssocID="{B5B206B0-A706-43FE-8939-6ADB670BD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EE547B9-B281-4176-BA28-28A41C164E1A}" type="pres">
      <dgm:prSet presAssocID="{B5B206B0-A706-43FE-8939-6ADB670BD216}" presName="spaceRect" presStyleCnt="0"/>
      <dgm:spPr/>
    </dgm:pt>
    <dgm:pt modelId="{A425E368-F0E3-4D3F-9913-43E8E330F231}" type="pres">
      <dgm:prSet presAssocID="{B5B206B0-A706-43FE-8939-6ADB670BD216}" presName="textRect" presStyleLbl="revTx" presStyleIdx="1" presStyleCnt="4">
        <dgm:presLayoutVars>
          <dgm:chMax val="1"/>
          <dgm:chPref val="1"/>
        </dgm:presLayoutVars>
      </dgm:prSet>
      <dgm:spPr/>
    </dgm:pt>
    <dgm:pt modelId="{30D24EBA-73BE-46A9-AA23-32D3A686CF21}" type="pres">
      <dgm:prSet presAssocID="{081007FB-0A58-4872-B934-75A4F73BE0F3}" presName="sibTrans" presStyleCnt="0"/>
      <dgm:spPr/>
    </dgm:pt>
    <dgm:pt modelId="{461EE713-B8D2-4257-B880-6D71E00E3A9B}" type="pres">
      <dgm:prSet presAssocID="{91D2C90B-CAC9-457F-A0C3-886BB1A4AD0E}" presName="compNode" presStyleCnt="0"/>
      <dgm:spPr/>
    </dgm:pt>
    <dgm:pt modelId="{8B2EB2C0-F1FA-47BF-8624-7D7290B59D35}" type="pres">
      <dgm:prSet presAssocID="{91D2C90B-CAC9-457F-A0C3-886BB1A4AD0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EEAA5A2-4F54-4201-8E03-CF11686F007A}" type="pres">
      <dgm:prSet presAssocID="{91D2C90B-CAC9-457F-A0C3-886BB1A4AD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7C22465-83B9-4E00-9ABF-4C95F815C8CA}" type="pres">
      <dgm:prSet presAssocID="{91D2C90B-CAC9-457F-A0C3-886BB1A4AD0E}" presName="spaceRect" presStyleCnt="0"/>
      <dgm:spPr/>
    </dgm:pt>
    <dgm:pt modelId="{0BECA1D4-B7E7-4390-BD09-043B79CB06A7}" type="pres">
      <dgm:prSet presAssocID="{91D2C90B-CAC9-457F-A0C3-886BB1A4AD0E}" presName="textRect" presStyleLbl="revTx" presStyleIdx="2" presStyleCnt="4">
        <dgm:presLayoutVars>
          <dgm:chMax val="1"/>
          <dgm:chPref val="1"/>
        </dgm:presLayoutVars>
      </dgm:prSet>
      <dgm:spPr/>
    </dgm:pt>
    <dgm:pt modelId="{C464B35F-9542-4ADD-944D-9582BFB1A99A}" type="pres">
      <dgm:prSet presAssocID="{2B79802D-EB20-425D-A0D4-7A7CF4B8BC95}" presName="sibTrans" presStyleCnt="0"/>
      <dgm:spPr/>
    </dgm:pt>
    <dgm:pt modelId="{A0A8A200-A160-4AFB-9219-1A7BBF75A2AB}" type="pres">
      <dgm:prSet presAssocID="{94123A99-E61D-4A7C-B298-849F6509007F}" presName="compNode" presStyleCnt="0"/>
      <dgm:spPr/>
    </dgm:pt>
    <dgm:pt modelId="{5CE99971-0AE0-46BA-980E-BEEC16D24B15}" type="pres">
      <dgm:prSet presAssocID="{94123A99-E61D-4A7C-B298-849F6509007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64CC23-7291-48D2-980F-630423D2A444}" type="pres">
      <dgm:prSet presAssocID="{94123A99-E61D-4A7C-B298-849F650900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ED9FA2-AF2C-4696-A40B-FE19683E494E}" type="pres">
      <dgm:prSet presAssocID="{94123A99-E61D-4A7C-B298-849F6509007F}" presName="spaceRect" presStyleCnt="0"/>
      <dgm:spPr/>
    </dgm:pt>
    <dgm:pt modelId="{D9760307-8DF7-4190-94B3-AEAC2205C13B}" type="pres">
      <dgm:prSet presAssocID="{94123A99-E61D-4A7C-B298-849F650900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BC951D-85AE-4D1A-8516-76B5F2878EE0}" type="presOf" srcId="{585F1DF4-AAED-43B7-A8FD-F9A79A356EBC}" destId="{00298FA7-CF4F-4F42-9FAD-264B2F2446F9}" srcOrd="0" destOrd="0" presId="urn:microsoft.com/office/officeart/2018/5/layout/IconLeafLabelList"/>
    <dgm:cxn modelId="{75CFDB4E-2F52-4005-9888-242FCB6A7776}" srcId="{FDA54B33-4D94-4865-A1B6-C4A0E32D4CEE}" destId="{91D2C90B-CAC9-457F-A0C3-886BB1A4AD0E}" srcOrd="2" destOrd="0" parTransId="{723E44ED-3CC7-4ACE-814F-E2C9887829A5}" sibTransId="{2B79802D-EB20-425D-A0D4-7A7CF4B8BC95}"/>
    <dgm:cxn modelId="{EEC93E75-BEF3-4D59-A83B-6205AA05AD72}" type="presOf" srcId="{FDA54B33-4D94-4865-A1B6-C4A0E32D4CEE}" destId="{32B77083-46F7-4CAC-ADB0-45491EDCC623}" srcOrd="0" destOrd="0" presId="urn:microsoft.com/office/officeart/2018/5/layout/IconLeafLabelList"/>
    <dgm:cxn modelId="{612D44A8-E722-48F1-BEB4-7E0126F7DD76}" type="presOf" srcId="{94123A99-E61D-4A7C-B298-849F6509007F}" destId="{D9760307-8DF7-4190-94B3-AEAC2205C13B}" srcOrd="0" destOrd="0" presId="urn:microsoft.com/office/officeart/2018/5/layout/IconLeafLabelList"/>
    <dgm:cxn modelId="{DCC5AAAF-B0F7-43F7-9593-56525A13FA89}" srcId="{FDA54B33-4D94-4865-A1B6-C4A0E32D4CEE}" destId="{94123A99-E61D-4A7C-B298-849F6509007F}" srcOrd="3" destOrd="0" parTransId="{C1D4E0CC-B8C9-4B03-B1A0-2FFA7BD52209}" sibTransId="{B53FD308-EE65-444D-AA42-1750DC78D431}"/>
    <dgm:cxn modelId="{2A1D9EB7-3B20-4293-9E41-947FF1052EE6}" srcId="{FDA54B33-4D94-4865-A1B6-C4A0E32D4CEE}" destId="{585F1DF4-AAED-43B7-A8FD-F9A79A356EBC}" srcOrd="0" destOrd="0" parTransId="{F67307FF-9314-4C36-99E1-524EFF5E2C2A}" sibTransId="{DE2377EF-3FF1-4A31-8618-B7E851982531}"/>
    <dgm:cxn modelId="{4ADA7CDE-2981-475D-874F-CBA17201E62E}" type="presOf" srcId="{91D2C90B-CAC9-457F-A0C3-886BB1A4AD0E}" destId="{0BECA1D4-B7E7-4390-BD09-043B79CB06A7}" srcOrd="0" destOrd="0" presId="urn:microsoft.com/office/officeart/2018/5/layout/IconLeafLabelList"/>
    <dgm:cxn modelId="{CEED69FD-C541-463D-80C8-CA1DF9275D5D}" type="presOf" srcId="{B5B206B0-A706-43FE-8939-6ADB670BD216}" destId="{A425E368-F0E3-4D3F-9913-43E8E330F231}" srcOrd="0" destOrd="0" presId="urn:microsoft.com/office/officeart/2018/5/layout/IconLeafLabelList"/>
    <dgm:cxn modelId="{CCD43AFF-54F5-4008-BB36-7DF800B5A6C9}" srcId="{FDA54B33-4D94-4865-A1B6-C4A0E32D4CEE}" destId="{B5B206B0-A706-43FE-8939-6ADB670BD216}" srcOrd="1" destOrd="0" parTransId="{2007895B-18D6-42FD-A1AF-2E84E5CD34A6}" sibTransId="{081007FB-0A58-4872-B934-75A4F73BE0F3}"/>
    <dgm:cxn modelId="{DC9165C8-847B-4CCC-9CD9-51A8D6FD31C2}" type="presParOf" srcId="{32B77083-46F7-4CAC-ADB0-45491EDCC623}" destId="{7E9A68A6-F46D-40FE-A021-1B4D14A330D6}" srcOrd="0" destOrd="0" presId="urn:microsoft.com/office/officeart/2018/5/layout/IconLeafLabelList"/>
    <dgm:cxn modelId="{0011974F-6E3A-4AD4-88F1-D5F2208D4B78}" type="presParOf" srcId="{7E9A68A6-F46D-40FE-A021-1B4D14A330D6}" destId="{2C3F48BC-B87C-4C88-B0E0-E4B6070CA3A3}" srcOrd="0" destOrd="0" presId="urn:microsoft.com/office/officeart/2018/5/layout/IconLeafLabelList"/>
    <dgm:cxn modelId="{446F5EC3-2AD3-4606-B2DD-E2A2D6711391}" type="presParOf" srcId="{7E9A68A6-F46D-40FE-A021-1B4D14A330D6}" destId="{CAF17456-5C9F-432D-ADCA-311E8FA29D70}" srcOrd="1" destOrd="0" presId="urn:microsoft.com/office/officeart/2018/5/layout/IconLeafLabelList"/>
    <dgm:cxn modelId="{F26E1669-C3C3-441E-88A2-1D98DD5335A1}" type="presParOf" srcId="{7E9A68A6-F46D-40FE-A021-1B4D14A330D6}" destId="{EAC2ECCC-F80B-46F6-A248-91F2F429B80D}" srcOrd="2" destOrd="0" presId="urn:microsoft.com/office/officeart/2018/5/layout/IconLeafLabelList"/>
    <dgm:cxn modelId="{A154B5FB-C0A4-4F9B-BA12-607E76636E59}" type="presParOf" srcId="{7E9A68A6-F46D-40FE-A021-1B4D14A330D6}" destId="{00298FA7-CF4F-4F42-9FAD-264B2F2446F9}" srcOrd="3" destOrd="0" presId="urn:microsoft.com/office/officeart/2018/5/layout/IconLeafLabelList"/>
    <dgm:cxn modelId="{0204FE61-DF9F-4374-AE1B-472E75EEC766}" type="presParOf" srcId="{32B77083-46F7-4CAC-ADB0-45491EDCC623}" destId="{9EFA8EBB-7551-4EE3-B211-8E7C47A48AA3}" srcOrd="1" destOrd="0" presId="urn:microsoft.com/office/officeart/2018/5/layout/IconLeafLabelList"/>
    <dgm:cxn modelId="{1ACD8D4E-EDEB-4A90-BD6E-7439BAC7712F}" type="presParOf" srcId="{32B77083-46F7-4CAC-ADB0-45491EDCC623}" destId="{A3A97AE7-B603-4D5F-8E70-002D379D8DC3}" srcOrd="2" destOrd="0" presId="urn:microsoft.com/office/officeart/2018/5/layout/IconLeafLabelList"/>
    <dgm:cxn modelId="{DB167E8C-B3C5-4492-8D87-A361F7A1265F}" type="presParOf" srcId="{A3A97AE7-B603-4D5F-8E70-002D379D8DC3}" destId="{4428E645-61BA-4138-BB3A-B4C3A8CDBE86}" srcOrd="0" destOrd="0" presId="urn:microsoft.com/office/officeart/2018/5/layout/IconLeafLabelList"/>
    <dgm:cxn modelId="{388CECF9-5847-4E28-9ADB-1C7391263858}" type="presParOf" srcId="{A3A97AE7-B603-4D5F-8E70-002D379D8DC3}" destId="{ECFAA826-2927-491D-9F0C-C6057A325D05}" srcOrd="1" destOrd="0" presId="urn:microsoft.com/office/officeart/2018/5/layout/IconLeafLabelList"/>
    <dgm:cxn modelId="{84EDCB75-1C7B-4D6E-AC5E-DF22034087A2}" type="presParOf" srcId="{A3A97AE7-B603-4D5F-8E70-002D379D8DC3}" destId="{8EE547B9-B281-4176-BA28-28A41C164E1A}" srcOrd="2" destOrd="0" presId="urn:microsoft.com/office/officeart/2018/5/layout/IconLeafLabelList"/>
    <dgm:cxn modelId="{2C56F2C5-97E6-414C-A60B-DA41183CE49A}" type="presParOf" srcId="{A3A97AE7-B603-4D5F-8E70-002D379D8DC3}" destId="{A425E368-F0E3-4D3F-9913-43E8E330F231}" srcOrd="3" destOrd="0" presId="urn:microsoft.com/office/officeart/2018/5/layout/IconLeafLabelList"/>
    <dgm:cxn modelId="{DC14A3CA-E520-496E-A70C-91F217E2D56B}" type="presParOf" srcId="{32B77083-46F7-4CAC-ADB0-45491EDCC623}" destId="{30D24EBA-73BE-46A9-AA23-32D3A686CF21}" srcOrd="3" destOrd="0" presId="urn:microsoft.com/office/officeart/2018/5/layout/IconLeafLabelList"/>
    <dgm:cxn modelId="{62D1573F-7D65-41CC-8F5B-9EBC4E8DC59F}" type="presParOf" srcId="{32B77083-46F7-4CAC-ADB0-45491EDCC623}" destId="{461EE713-B8D2-4257-B880-6D71E00E3A9B}" srcOrd="4" destOrd="0" presId="urn:microsoft.com/office/officeart/2018/5/layout/IconLeafLabelList"/>
    <dgm:cxn modelId="{5D3336B4-594F-4335-9487-4B37DAF49079}" type="presParOf" srcId="{461EE713-B8D2-4257-B880-6D71E00E3A9B}" destId="{8B2EB2C0-F1FA-47BF-8624-7D7290B59D35}" srcOrd="0" destOrd="0" presId="urn:microsoft.com/office/officeart/2018/5/layout/IconLeafLabelList"/>
    <dgm:cxn modelId="{40C9E612-4A8A-421A-9E0D-1F064658DF30}" type="presParOf" srcId="{461EE713-B8D2-4257-B880-6D71E00E3A9B}" destId="{BEEAA5A2-4F54-4201-8E03-CF11686F007A}" srcOrd="1" destOrd="0" presId="urn:microsoft.com/office/officeart/2018/5/layout/IconLeafLabelList"/>
    <dgm:cxn modelId="{A43BACEA-43FD-47C4-AF75-D66F7CBDCA09}" type="presParOf" srcId="{461EE713-B8D2-4257-B880-6D71E00E3A9B}" destId="{07C22465-83B9-4E00-9ABF-4C95F815C8CA}" srcOrd="2" destOrd="0" presId="urn:microsoft.com/office/officeart/2018/5/layout/IconLeafLabelList"/>
    <dgm:cxn modelId="{01F46CA9-03C6-4A15-AC40-D268546D650B}" type="presParOf" srcId="{461EE713-B8D2-4257-B880-6D71E00E3A9B}" destId="{0BECA1D4-B7E7-4390-BD09-043B79CB06A7}" srcOrd="3" destOrd="0" presId="urn:microsoft.com/office/officeart/2018/5/layout/IconLeafLabelList"/>
    <dgm:cxn modelId="{23B8EE0C-D3CC-4D47-AB1D-D3531E03F664}" type="presParOf" srcId="{32B77083-46F7-4CAC-ADB0-45491EDCC623}" destId="{C464B35F-9542-4ADD-944D-9582BFB1A99A}" srcOrd="5" destOrd="0" presId="urn:microsoft.com/office/officeart/2018/5/layout/IconLeafLabelList"/>
    <dgm:cxn modelId="{6D843B1E-E374-48D4-80B8-F8F2ECEDA115}" type="presParOf" srcId="{32B77083-46F7-4CAC-ADB0-45491EDCC623}" destId="{A0A8A200-A160-4AFB-9219-1A7BBF75A2AB}" srcOrd="6" destOrd="0" presId="urn:microsoft.com/office/officeart/2018/5/layout/IconLeafLabelList"/>
    <dgm:cxn modelId="{10A4A338-8E19-4256-99C9-06FF05396302}" type="presParOf" srcId="{A0A8A200-A160-4AFB-9219-1A7BBF75A2AB}" destId="{5CE99971-0AE0-46BA-980E-BEEC16D24B15}" srcOrd="0" destOrd="0" presId="urn:microsoft.com/office/officeart/2018/5/layout/IconLeafLabelList"/>
    <dgm:cxn modelId="{6D43C9C8-4289-4A7A-841A-4AA64C5C59BA}" type="presParOf" srcId="{A0A8A200-A160-4AFB-9219-1A7BBF75A2AB}" destId="{8264CC23-7291-48D2-980F-630423D2A444}" srcOrd="1" destOrd="0" presId="urn:microsoft.com/office/officeart/2018/5/layout/IconLeafLabelList"/>
    <dgm:cxn modelId="{2DD9B907-13A2-4C90-9AF2-1DB26DDAFF52}" type="presParOf" srcId="{A0A8A200-A160-4AFB-9219-1A7BBF75A2AB}" destId="{4CED9FA2-AF2C-4696-A40B-FE19683E494E}" srcOrd="2" destOrd="0" presId="urn:microsoft.com/office/officeart/2018/5/layout/IconLeafLabelList"/>
    <dgm:cxn modelId="{DC3CF128-48F7-462E-AFCF-BF4BCF85D7E1}" type="presParOf" srcId="{A0A8A200-A160-4AFB-9219-1A7BBF75A2AB}" destId="{D9760307-8DF7-4190-94B3-AEAC2205C13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DB9D5-5B1A-4496-BE2E-42DDF7B1A06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B910DAB-8E80-46FA-9AB4-F8E1811D9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Best for </a:t>
          </a:r>
          <a:r>
            <a:rPr lang="en-US" b="1" i="0" baseline="0"/>
            <a:t>dynamic, autonomous exploration</a:t>
          </a:r>
          <a:r>
            <a:rPr lang="en-US" b="0" i="0" baseline="0"/>
            <a:t> of modern web apps</a:t>
          </a:r>
          <a:endParaRPr lang="en-US"/>
        </a:p>
      </dgm:t>
    </dgm:pt>
    <dgm:pt modelId="{75648A04-C086-4025-86AE-084A11960037}" type="parTrans" cxnId="{5D3AA758-6B1F-4647-A145-9701A14117EC}">
      <dgm:prSet/>
      <dgm:spPr/>
      <dgm:t>
        <a:bodyPr/>
        <a:lstStyle/>
        <a:p>
          <a:endParaRPr lang="en-US"/>
        </a:p>
      </dgm:t>
    </dgm:pt>
    <dgm:pt modelId="{3A32E652-DF41-44B0-BDD1-2AEB05C7AFD5}" type="sibTrans" cxnId="{5D3AA758-6B1F-4647-A145-9701A14117EC}">
      <dgm:prSet/>
      <dgm:spPr/>
      <dgm:t>
        <a:bodyPr/>
        <a:lstStyle/>
        <a:p>
          <a:endParaRPr lang="en-US"/>
        </a:p>
      </dgm:t>
    </dgm:pt>
    <dgm:pt modelId="{2E22FEC2-36B6-429D-8CA8-1333302A39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Learns through trial-and-error in real time</a:t>
          </a:r>
          <a:endParaRPr lang="en-US"/>
        </a:p>
      </dgm:t>
    </dgm:pt>
    <dgm:pt modelId="{A685D856-83B5-4628-97C7-C7FB3C60FE1C}" type="parTrans" cxnId="{FE5808EB-42ED-4FFE-B97B-9E5439D38925}">
      <dgm:prSet/>
      <dgm:spPr/>
      <dgm:t>
        <a:bodyPr/>
        <a:lstStyle/>
        <a:p>
          <a:endParaRPr lang="en-US"/>
        </a:p>
      </dgm:t>
    </dgm:pt>
    <dgm:pt modelId="{2E6FD791-4D34-467B-AD3D-59B8CA0A4CC2}" type="sibTrans" cxnId="{FE5808EB-42ED-4FFE-B97B-9E5439D38925}">
      <dgm:prSet/>
      <dgm:spPr/>
      <dgm:t>
        <a:bodyPr/>
        <a:lstStyle/>
        <a:p>
          <a:endParaRPr lang="en-US"/>
        </a:p>
      </dgm:t>
    </dgm:pt>
    <dgm:pt modelId="{764577B8-87FA-47D7-B5F2-1B5517C92D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Requires no system internals — suitable for </a:t>
          </a:r>
          <a:r>
            <a:rPr lang="en-US" b="1" i="0" baseline="0"/>
            <a:t>black-box testing</a:t>
          </a:r>
          <a:endParaRPr lang="en-US"/>
        </a:p>
      </dgm:t>
    </dgm:pt>
    <dgm:pt modelId="{5AEAE043-6D09-4346-BC84-E11B9E77E4EA}" type="parTrans" cxnId="{B895BDA0-ACAB-418B-99B6-0F8B10A81B47}">
      <dgm:prSet/>
      <dgm:spPr/>
      <dgm:t>
        <a:bodyPr/>
        <a:lstStyle/>
        <a:p>
          <a:endParaRPr lang="en-US"/>
        </a:p>
      </dgm:t>
    </dgm:pt>
    <dgm:pt modelId="{3B70E5B1-3310-42FA-95B3-867E321754BD}" type="sibTrans" cxnId="{B895BDA0-ACAB-418B-99B6-0F8B10A81B47}">
      <dgm:prSet/>
      <dgm:spPr/>
      <dgm:t>
        <a:bodyPr/>
        <a:lstStyle/>
        <a:p>
          <a:endParaRPr lang="en-US"/>
        </a:p>
      </dgm:t>
    </dgm:pt>
    <dgm:pt modelId="{EC2BACBC-D164-4C44-92B1-C187AEA2BE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Slower to train and sensitive to reward design</a:t>
          </a:r>
          <a:endParaRPr lang="en-US"/>
        </a:p>
      </dgm:t>
    </dgm:pt>
    <dgm:pt modelId="{2A0C0416-6E65-4D90-AFD1-5D26BAED1579}" type="parTrans" cxnId="{1ACD77BE-EEDA-44D6-ACE1-926850777D73}">
      <dgm:prSet/>
      <dgm:spPr/>
      <dgm:t>
        <a:bodyPr/>
        <a:lstStyle/>
        <a:p>
          <a:endParaRPr lang="en-US"/>
        </a:p>
      </dgm:t>
    </dgm:pt>
    <dgm:pt modelId="{49C8224E-1406-4546-8DD0-F8DEA7AACCCE}" type="sibTrans" cxnId="{1ACD77BE-EEDA-44D6-ACE1-926850777D73}">
      <dgm:prSet/>
      <dgm:spPr/>
      <dgm:t>
        <a:bodyPr/>
        <a:lstStyle/>
        <a:p>
          <a:endParaRPr lang="en-US"/>
        </a:p>
      </dgm:t>
    </dgm:pt>
    <dgm:pt modelId="{FF786B07-89E8-4E6A-A312-C17C874221A5}" type="pres">
      <dgm:prSet presAssocID="{DE6DB9D5-5B1A-4496-BE2E-42DDF7B1A066}" presName="root" presStyleCnt="0">
        <dgm:presLayoutVars>
          <dgm:dir/>
          <dgm:resizeHandles val="exact"/>
        </dgm:presLayoutVars>
      </dgm:prSet>
      <dgm:spPr/>
    </dgm:pt>
    <dgm:pt modelId="{B17E56C9-6129-4862-AA72-16D93A0133CF}" type="pres">
      <dgm:prSet presAssocID="{CB910DAB-8E80-46FA-9AB4-F8E1811D9AC2}" presName="compNode" presStyleCnt="0"/>
      <dgm:spPr/>
    </dgm:pt>
    <dgm:pt modelId="{D1EA163C-8C7C-4873-B975-43FDA565B588}" type="pres">
      <dgm:prSet presAssocID="{CB910DAB-8E80-46FA-9AB4-F8E1811D9A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A19F3198-0C67-45F5-8518-E32DDCB26574}" type="pres">
      <dgm:prSet presAssocID="{CB910DAB-8E80-46FA-9AB4-F8E1811D9AC2}" presName="spaceRect" presStyleCnt="0"/>
      <dgm:spPr/>
    </dgm:pt>
    <dgm:pt modelId="{2DE766C1-122A-4190-A1EF-5123F5D7ED78}" type="pres">
      <dgm:prSet presAssocID="{CB910DAB-8E80-46FA-9AB4-F8E1811D9AC2}" presName="textRect" presStyleLbl="revTx" presStyleIdx="0" presStyleCnt="4">
        <dgm:presLayoutVars>
          <dgm:chMax val="1"/>
          <dgm:chPref val="1"/>
        </dgm:presLayoutVars>
      </dgm:prSet>
      <dgm:spPr/>
    </dgm:pt>
    <dgm:pt modelId="{79EAB1B2-94BA-4910-8FF3-5CB91D88BF26}" type="pres">
      <dgm:prSet presAssocID="{3A32E652-DF41-44B0-BDD1-2AEB05C7AFD5}" presName="sibTrans" presStyleCnt="0"/>
      <dgm:spPr/>
    </dgm:pt>
    <dgm:pt modelId="{17FF1A9B-2954-438C-A49C-69A9E42FF40B}" type="pres">
      <dgm:prSet presAssocID="{2E22FEC2-36B6-429D-8CA8-1333302A39FC}" presName="compNode" presStyleCnt="0"/>
      <dgm:spPr/>
    </dgm:pt>
    <dgm:pt modelId="{195B8B1A-1B5C-4E86-9BB9-E60AD136A2B4}" type="pres">
      <dgm:prSet presAssocID="{2E22FEC2-36B6-429D-8CA8-1333302A39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1CBE0BA9-CD69-4C3F-B1D7-0290D8B21FCA}" type="pres">
      <dgm:prSet presAssocID="{2E22FEC2-36B6-429D-8CA8-1333302A39FC}" presName="spaceRect" presStyleCnt="0"/>
      <dgm:spPr/>
    </dgm:pt>
    <dgm:pt modelId="{8EDA6417-1D08-46C7-A2A4-7C11AD6B73A5}" type="pres">
      <dgm:prSet presAssocID="{2E22FEC2-36B6-429D-8CA8-1333302A39FC}" presName="textRect" presStyleLbl="revTx" presStyleIdx="1" presStyleCnt="4">
        <dgm:presLayoutVars>
          <dgm:chMax val="1"/>
          <dgm:chPref val="1"/>
        </dgm:presLayoutVars>
      </dgm:prSet>
      <dgm:spPr/>
    </dgm:pt>
    <dgm:pt modelId="{C39E7882-CB1B-480C-997C-3D8F21EC8ED0}" type="pres">
      <dgm:prSet presAssocID="{2E6FD791-4D34-467B-AD3D-59B8CA0A4CC2}" presName="sibTrans" presStyleCnt="0"/>
      <dgm:spPr/>
    </dgm:pt>
    <dgm:pt modelId="{7A7D3D29-C1C4-4D29-8B2E-DE85CA95E21E}" type="pres">
      <dgm:prSet presAssocID="{764577B8-87FA-47D7-B5F2-1B5517C92D83}" presName="compNode" presStyleCnt="0"/>
      <dgm:spPr/>
    </dgm:pt>
    <dgm:pt modelId="{AC328BEB-9438-4204-9E38-5E2ACA274537}" type="pres">
      <dgm:prSet presAssocID="{764577B8-87FA-47D7-B5F2-1B5517C92D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6DF6DF6-7B3A-4F6E-8379-A7426F8EF766}" type="pres">
      <dgm:prSet presAssocID="{764577B8-87FA-47D7-B5F2-1B5517C92D83}" presName="spaceRect" presStyleCnt="0"/>
      <dgm:spPr/>
    </dgm:pt>
    <dgm:pt modelId="{710044C5-6D30-4845-9F5F-EC1E4117F6AD}" type="pres">
      <dgm:prSet presAssocID="{764577B8-87FA-47D7-B5F2-1B5517C92D83}" presName="textRect" presStyleLbl="revTx" presStyleIdx="2" presStyleCnt="4">
        <dgm:presLayoutVars>
          <dgm:chMax val="1"/>
          <dgm:chPref val="1"/>
        </dgm:presLayoutVars>
      </dgm:prSet>
      <dgm:spPr/>
    </dgm:pt>
    <dgm:pt modelId="{CA0EA0F1-041C-4144-878B-70F670F0E8B1}" type="pres">
      <dgm:prSet presAssocID="{3B70E5B1-3310-42FA-95B3-867E321754BD}" presName="sibTrans" presStyleCnt="0"/>
      <dgm:spPr/>
    </dgm:pt>
    <dgm:pt modelId="{7B587D60-EC5E-4A3F-87CA-1A8CC4CE5DBC}" type="pres">
      <dgm:prSet presAssocID="{EC2BACBC-D164-4C44-92B1-C187AEA2BE39}" presName="compNode" presStyleCnt="0"/>
      <dgm:spPr/>
    </dgm:pt>
    <dgm:pt modelId="{543420DB-87F9-4A14-90FC-7ACCC74E0DC5}" type="pres">
      <dgm:prSet presAssocID="{EC2BACBC-D164-4C44-92B1-C187AEA2BE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669948D-5C98-4DEA-8845-279EEE8B88C1}" type="pres">
      <dgm:prSet presAssocID="{EC2BACBC-D164-4C44-92B1-C187AEA2BE39}" presName="spaceRect" presStyleCnt="0"/>
      <dgm:spPr/>
    </dgm:pt>
    <dgm:pt modelId="{6B2488A1-1221-4F84-8F46-340321A0929D}" type="pres">
      <dgm:prSet presAssocID="{EC2BACBC-D164-4C44-92B1-C187AEA2BE3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BA185D-0F50-4345-80BD-63BF66DF3285}" type="presOf" srcId="{EC2BACBC-D164-4C44-92B1-C187AEA2BE39}" destId="{6B2488A1-1221-4F84-8F46-340321A0929D}" srcOrd="0" destOrd="0" presId="urn:microsoft.com/office/officeart/2018/2/layout/IconLabelList"/>
    <dgm:cxn modelId="{01D98775-0618-419C-815D-6A022D135D48}" type="presOf" srcId="{DE6DB9D5-5B1A-4496-BE2E-42DDF7B1A066}" destId="{FF786B07-89E8-4E6A-A312-C17C874221A5}" srcOrd="0" destOrd="0" presId="urn:microsoft.com/office/officeart/2018/2/layout/IconLabelList"/>
    <dgm:cxn modelId="{5D3AA758-6B1F-4647-A145-9701A14117EC}" srcId="{DE6DB9D5-5B1A-4496-BE2E-42DDF7B1A066}" destId="{CB910DAB-8E80-46FA-9AB4-F8E1811D9AC2}" srcOrd="0" destOrd="0" parTransId="{75648A04-C086-4025-86AE-084A11960037}" sibTransId="{3A32E652-DF41-44B0-BDD1-2AEB05C7AFD5}"/>
    <dgm:cxn modelId="{78C0D97B-80E5-4205-9CEE-5EB372591D3F}" type="presOf" srcId="{764577B8-87FA-47D7-B5F2-1B5517C92D83}" destId="{710044C5-6D30-4845-9F5F-EC1E4117F6AD}" srcOrd="0" destOrd="0" presId="urn:microsoft.com/office/officeart/2018/2/layout/IconLabelList"/>
    <dgm:cxn modelId="{B895BDA0-ACAB-418B-99B6-0F8B10A81B47}" srcId="{DE6DB9D5-5B1A-4496-BE2E-42DDF7B1A066}" destId="{764577B8-87FA-47D7-B5F2-1B5517C92D83}" srcOrd="2" destOrd="0" parTransId="{5AEAE043-6D09-4346-BC84-E11B9E77E4EA}" sibTransId="{3B70E5B1-3310-42FA-95B3-867E321754BD}"/>
    <dgm:cxn modelId="{1ACD77BE-EEDA-44D6-ACE1-926850777D73}" srcId="{DE6DB9D5-5B1A-4496-BE2E-42DDF7B1A066}" destId="{EC2BACBC-D164-4C44-92B1-C187AEA2BE39}" srcOrd="3" destOrd="0" parTransId="{2A0C0416-6E65-4D90-AFD1-5D26BAED1579}" sibTransId="{49C8224E-1406-4546-8DD0-F8DEA7AACCCE}"/>
    <dgm:cxn modelId="{D4CE7BD2-0D15-4FFF-AED4-CD1B9B7A6106}" type="presOf" srcId="{CB910DAB-8E80-46FA-9AB4-F8E1811D9AC2}" destId="{2DE766C1-122A-4190-A1EF-5123F5D7ED78}" srcOrd="0" destOrd="0" presId="urn:microsoft.com/office/officeart/2018/2/layout/IconLabelList"/>
    <dgm:cxn modelId="{546EC4D6-6511-476F-82C0-2F3D7DBB9F67}" type="presOf" srcId="{2E22FEC2-36B6-429D-8CA8-1333302A39FC}" destId="{8EDA6417-1D08-46C7-A2A4-7C11AD6B73A5}" srcOrd="0" destOrd="0" presId="urn:microsoft.com/office/officeart/2018/2/layout/IconLabelList"/>
    <dgm:cxn modelId="{FE5808EB-42ED-4FFE-B97B-9E5439D38925}" srcId="{DE6DB9D5-5B1A-4496-BE2E-42DDF7B1A066}" destId="{2E22FEC2-36B6-429D-8CA8-1333302A39FC}" srcOrd="1" destOrd="0" parTransId="{A685D856-83B5-4628-97C7-C7FB3C60FE1C}" sibTransId="{2E6FD791-4D34-467B-AD3D-59B8CA0A4CC2}"/>
    <dgm:cxn modelId="{AEC209AB-6DC9-4D07-A066-C23F0C62DEA3}" type="presParOf" srcId="{FF786B07-89E8-4E6A-A312-C17C874221A5}" destId="{B17E56C9-6129-4862-AA72-16D93A0133CF}" srcOrd="0" destOrd="0" presId="urn:microsoft.com/office/officeart/2018/2/layout/IconLabelList"/>
    <dgm:cxn modelId="{6CA0E1A3-4BF6-41D1-BFC2-369688211E11}" type="presParOf" srcId="{B17E56C9-6129-4862-AA72-16D93A0133CF}" destId="{D1EA163C-8C7C-4873-B975-43FDA565B588}" srcOrd="0" destOrd="0" presId="urn:microsoft.com/office/officeart/2018/2/layout/IconLabelList"/>
    <dgm:cxn modelId="{4DC938B4-B4A1-4EC6-AA1C-808EE0BE5182}" type="presParOf" srcId="{B17E56C9-6129-4862-AA72-16D93A0133CF}" destId="{A19F3198-0C67-45F5-8518-E32DDCB26574}" srcOrd="1" destOrd="0" presId="urn:microsoft.com/office/officeart/2018/2/layout/IconLabelList"/>
    <dgm:cxn modelId="{04F29A0C-0980-45BD-AEB3-7CD521583828}" type="presParOf" srcId="{B17E56C9-6129-4862-AA72-16D93A0133CF}" destId="{2DE766C1-122A-4190-A1EF-5123F5D7ED78}" srcOrd="2" destOrd="0" presId="urn:microsoft.com/office/officeart/2018/2/layout/IconLabelList"/>
    <dgm:cxn modelId="{8E3867DB-D15E-40F8-8CFF-3D64A997B232}" type="presParOf" srcId="{FF786B07-89E8-4E6A-A312-C17C874221A5}" destId="{79EAB1B2-94BA-4910-8FF3-5CB91D88BF26}" srcOrd="1" destOrd="0" presId="urn:microsoft.com/office/officeart/2018/2/layout/IconLabelList"/>
    <dgm:cxn modelId="{0A4DF5F2-F1A6-401F-8DC9-B7FFAB96CE1C}" type="presParOf" srcId="{FF786B07-89E8-4E6A-A312-C17C874221A5}" destId="{17FF1A9B-2954-438C-A49C-69A9E42FF40B}" srcOrd="2" destOrd="0" presId="urn:microsoft.com/office/officeart/2018/2/layout/IconLabelList"/>
    <dgm:cxn modelId="{7C50A602-DC5F-4FC4-89F3-AFE5C8B30CEF}" type="presParOf" srcId="{17FF1A9B-2954-438C-A49C-69A9E42FF40B}" destId="{195B8B1A-1B5C-4E86-9BB9-E60AD136A2B4}" srcOrd="0" destOrd="0" presId="urn:microsoft.com/office/officeart/2018/2/layout/IconLabelList"/>
    <dgm:cxn modelId="{48387BB8-C080-4C35-AD9C-DF2D446B1BE6}" type="presParOf" srcId="{17FF1A9B-2954-438C-A49C-69A9E42FF40B}" destId="{1CBE0BA9-CD69-4C3F-B1D7-0290D8B21FCA}" srcOrd="1" destOrd="0" presId="urn:microsoft.com/office/officeart/2018/2/layout/IconLabelList"/>
    <dgm:cxn modelId="{35BAA08D-2A48-43E4-9AA5-22E77B90E8E1}" type="presParOf" srcId="{17FF1A9B-2954-438C-A49C-69A9E42FF40B}" destId="{8EDA6417-1D08-46C7-A2A4-7C11AD6B73A5}" srcOrd="2" destOrd="0" presId="urn:microsoft.com/office/officeart/2018/2/layout/IconLabelList"/>
    <dgm:cxn modelId="{33CA79BA-2D42-4D8F-BE14-EFE8E5BFDD12}" type="presParOf" srcId="{FF786B07-89E8-4E6A-A312-C17C874221A5}" destId="{C39E7882-CB1B-480C-997C-3D8F21EC8ED0}" srcOrd="3" destOrd="0" presId="urn:microsoft.com/office/officeart/2018/2/layout/IconLabelList"/>
    <dgm:cxn modelId="{F54C5FC5-AD55-4C8B-82BA-0D36799A53B2}" type="presParOf" srcId="{FF786B07-89E8-4E6A-A312-C17C874221A5}" destId="{7A7D3D29-C1C4-4D29-8B2E-DE85CA95E21E}" srcOrd="4" destOrd="0" presId="urn:microsoft.com/office/officeart/2018/2/layout/IconLabelList"/>
    <dgm:cxn modelId="{79CC1DF1-9EF9-42BC-A905-298B8F9FC41C}" type="presParOf" srcId="{7A7D3D29-C1C4-4D29-8B2E-DE85CA95E21E}" destId="{AC328BEB-9438-4204-9E38-5E2ACA274537}" srcOrd="0" destOrd="0" presId="urn:microsoft.com/office/officeart/2018/2/layout/IconLabelList"/>
    <dgm:cxn modelId="{37C2DE63-6C05-492D-9306-BFD979CEE5B3}" type="presParOf" srcId="{7A7D3D29-C1C4-4D29-8B2E-DE85CA95E21E}" destId="{46DF6DF6-7B3A-4F6E-8379-A7426F8EF766}" srcOrd="1" destOrd="0" presId="urn:microsoft.com/office/officeart/2018/2/layout/IconLabelList"/>
    <dgm:cxn modelId="{1FF8032B-1471-4B18-973E-88FA45E83F77}" type="presParOf" srcId="{7A7D3D29-C1C4-4D29-8B2E-DE85CA95E21E}" destId="{710044C5-6D30-4845-9F5F-EC1E4117F6AD}" srcOrd="2" destOrd="0" presId="urn:microsoft.com/office/officeart/2018/2/layout/IconLabelList"/>
    <dgm:cxn modelId="{1E7213DC-259B-4330-8A52-FB9A39DAFC94}" type="presParOf" srcId="{FF786B07-89E8-4E6A-A312-C17C874221A5}" destId="{CA0EA0F1-041C-4144-878B-70F670F0E8B1}" srcOrd="5" destOrd="0" presId="urn:microsoft.com/office/officeart/2018/2/layout/IconLabelList"/>
    <dgm:cxn modelId="{25B6455D-7199-4313-B1F2-379E1F170FFF}" type="presParOf" srcId="{FF786B07-89E8-4E6A-A312-C17C874221A5}" destId="{7B587D60-EC5E-4A3F-87CA-1A8CC4CE5DBC}" srcOrd="6" destOrd="0" presId="urn:microsoft.com/office/officeart/2018/2/layout/IconLabelList"/>
    <dgm:cxn modelId="{21C50400-9994-4AF5-B849-B37B6395405C}" type="presParOf" srcId="{7B587D60-EC5E-4A3F-87CA-1A8CC4CE5DBC}" destId="{543420DB-87F9-4A14-90FC-7ACCC74E0DC5}" srcOrd="0" destOrd="0" presId="urn:microsoft.com/office/officeart/2018/2/layout/IconLabelList"/>
    <dgm:cxn modelId="{97A3E35C-FF52-4C38-8CE7-BC8D38FEC9A1}" type="presParOf" srcId="{7B587D60-EC5E-4A3F-87CA-1A8CC4CE5DBC}" destId="{2669948D-5C98-4DEA-8845-279EEE8B88C1}" srcOrd="1" destOrd="0" presId="urn:microsoft.com/office/officeart/2018/2/layout/IconLabelList"/>
    <dgm:cxn modelId="{828E3B63-CE56-4F7C-B9B6-5471EA1E3C1B}" type="presParOf" srcId="{7B587D60-EC5E-4A3F-87CA-1A8CC4CE5DBC}" destId="{6B2488A1-1221-4F84-8F46-340321A092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D5BB39-90BA-44BE-939E-FB251DFB6E47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8AE775-357B-4900-828D-0607FC109D7D}">
      <dgm:prSet/>
      <dgm:spPr/>
      <dgm:t>
        <a:bodyPr/>
        <a:lstStyle/>
        <a:p>
          <a:r>
            <a:rPr lang="en-US" b="0" i="0" baseline="0"/>
            <a:t>Lack of high-quality, diverse performance datasets for training AI models</a:t>
          </a:r>
          <a:endParaRPr lang="en-US"/>
        </a:p>
      </dgm:t>
    </dgm:pt>
    <dgm:pt modelId="{D9EEBADF-7325-425A-A351-0142E3A6B64B}" type="parTrans" cxnId="{01320E99-59AA-4098-8E64-5ED7B9D85DDC}">
      <dgm:prSet/>
      <dgm:spPr/>
      <dgm:t>
        <a:bodyPr/>
        <a:lstStyle/>
        <a:p>
          <a:endParaRPr lang="en-US"/>
        </a:p>
      </dgm:t>
    </dgm:pt>
    <dgm:pt modelId="{1F951407-D8BA-438D-B574-B7269A1FC79F}" type="sibTrans" cxnId="{01320E99-59AA-4098-8E64-5ED7B9D85DDC}">
      <dgm:prSet/>
      <dgm:spPr/>
      <dgm:t>
        <a:bodyPr/>
        <a:lstStyle/>
        <a:p>
          <a:endParaRPr lang="en-US"/>
        </a:p>
      </dgm:t>
    </dgm:pt>
    <dgm:pt modelId="{E6974DEE-D14A-433A-A90A-0CF541D72F45}">
      <dgm:prSet/>
      <dgm:spPr/>
      <dgm:t>
        <a:bodyPr/>
        <a:lstStyle/>
        <a:p>
          <a:r>
            <a:rPr lang="en-US" b="0" i="0" baseline="0"/>
            <a:t>Poor generalization of models across different web architectures</a:t>
          </a:r>
          <a:endParaRPr lang="en-US"/>
        </a:p>
      </dgm:t>
    </dgm:pt>
    <dgm:pt modelId="{566C4AA4-2B50-45FA-BD7D-3292529EA4F5}" type="parTrans" cxnId="{A2E575CD-16D0-4D06-887F-68F59062EB15}">
      <dgm:prSet/>
      <dgm:spPr/>
      <dgm:t>
        <a:bodyPr/>
        <a:lstStyle/>
        <a:p>
          <a:endParaRPr lang="en-US"/>
        </a:p>
      </dgm:t>
    </dgm:pt>
    <dgm:pt modelId="{2385F055-A222-4C5F-8B58-A43DD9214092}" type="sibTrans" cxnId="{A2E575CD-16D0-4D06-887F-68F59062EB15}">
      <dgm:prSet/>
      <dgm:spPr/>
      <dgm:t>
        <a:bodyPr/>
        <a:lstStyle/>
        <a:p>
          <a:endParaRPr lang="en-US"/>
        </a:p>
      </dgm:t>
    </dgm:pt>
    <dgm:pt modelId="{99816D90-5232-4371-A230-F0E403D3E012}">
      <dgm:prSet/>
      <dgm:spPr/>
      <dgm:t>
        <a:bodyPr/>
        <a:lstStyle/>
        <a:p>
          <a:r>
            <a:rPr lang="en-US" b="0" i="0" baseline="0"/>
            <a:t>DL and RL methods often lack interpretability ("black-box" behavior)</a:t>
          </a:r>
          <a:endParaRPr lang="en-US"/>
        </a:p>
      </dgm:t>
    </dgm:pt>
    <dgm:pt modelId="{F6FDEC77-AF44-4FAD-A49A-3094B95070BB}" type="parTrans" cxnId="{6B740D36-0100-4199-B0BA-DAEF046FC61A}">
      <dgm:prSet/>
      <dgm:spPr/>
      <dgm:t>
        <a:bodyPr/>
        <a:lstStyle/>
        <a:p>
          <a:endParaRPr lang="en-US"/>
        </a:p>
      </dgm:t>
    </dgm:pt>
    <dgm:pt modelId="{001C44E4-7523-43B5-8EB5-4BCCE729AE8E}" type="sibTrans" cxnId="{6B740D36-0100-4199-B0BA-DAEF046FC61A}">
      <dgm:prSet/>
      <dgm:spPr/>
      <dgm:t>
        <a:bodyPr/>
        <a:lstStyle/>
        <a:p>
          <a:endParaRPr lang="en-US"/>
        </a:p>
      </dgm:t>
    </dgm:pt>
    <dgm:pt modelId="{70ADE513-C863-4534-B6EF-2A2497207A2E}">
      <dgm:prSet/>
      <dgm:spPr/>
      <dgm:t>
        <a:bodyPr/>
        <a:lstStyle/>
        <a:p>
          <a:r>
            <a:rPr lang="en-US" b="0" i="0" baseline="0"/>
            <a:t>High computational cost and complexity, especially for RL and DL</a:t>
          </a:r>
          <a:endParaRPr lang="en-US"/>
        </a:p>
      </dgm:t>
    </dgm:pt>
    <dgm:pt modelId="{FBA9B66C-7F02-42D3-A2DE-A4B5C3B15F42}" type="parTrans" cxnId="{00778645-0ABB-4270-BC3A-16D3CB4D5027}">
      <dgm:prSet/>
      <dgm:spPr/>
      <dgm:t>
        <a:bodyPr/>
        <a:lstStyle/>
        <a:p>
          <a:endParaRPr lang="en-US"/>
        </a:p>
      </dgm:t>
    </dgm:pt>
    <dgm:pt modelId="{F6647516-B13B-4846-BE76-6AD1EAB51FAF}" type="sibTrans" cxnId="{00778645-0ABB-4270-BC3A-16D3CB4D5027}">
      <dgm:prSet/>
      <dgm:spPr/>
      <dgm:t>
        <a:bodyPr/>
        <a:lstStyle/>
        <a:p>
          <a:endParaRPr lang="en-US"/>
        </a:p>
      </dgm:t>
    </dgm:pt>
    <dgm:pt modelId="{A2FB411C-7D72-485A-86C4-18C8391444D1}">
      <dgm:prSet/>
      <dgm:spPr/>
      <dgm:t>
        <a:bodyPr/>
        <a:lstStyle/>
        <a:p>
          <a:r>
            <a:rPr lang="en-US" b="0" i="0" baseline="0"/>
            <a:t>No standardized benchmarks for evaluating AI-based performance testing tools</a:t>
          </a:r>
          <a:endParaRPr lang="en-US"/>
        </a:p>
      </dgm:t>
    </dgm:pt>
    <dgm:pt modelId="{318429D5-5277-4F96-B689-AD67E2BEFC35}" type="parTrans" cxnId="{5E49E24D-C03C-4896-9D11-D3868C22D968}">
      <dgm:prSet/>
      <dgm:spPr/>
      <dgm:t>
        <a:bodyPr/>
        <a:lstStyle/>
        <a:p>
          <a:endParaRPr lang="en-US"/>
        </a:p>
      </dgm:t>
    </dgm:pt>
    <dgm:pt modelId="{2493CEA1-7748-4A50-8AD2-2474C8CB6588}" type="sibTrans" cxnId="{5E49E24D-C03C-4896-9D11-D3868C22D968}">
      <dgm:prSet/>
      <dgm:spPr/>
      <dgm:t>
        <a:bodyPr/>
        <a:lstStyle/>
        <a:p>
          <a:endParaRPr lang="en-US"/>
        </a:p>
      </dgm:t>
    </dgm:pt>
    <dgm:pt modelId="{8CCF857F-B064-4B77-A525-52F7C4D2B018}">
      <dgm:prSet/>
      <dgm:spPr/>
      <dgm:t>
        <a:bodyPr/>
        <a:lstStyle/>
        <a:p>
          <a:r>
            <a:rPr lang="en-US" b="0" i="0" baseline="0"/>
            <a:t>Reward design in RL remains trial-and-error and difficult to tune effectively</a:t>
          </a:r>
          <a:endParaRPr lang="en-US"/>
        </a:p>
      </dgm:t>
    </dgm:pt>
    <dgm:pt modelId="{B457C672-73A9-45B7-A601-828BCD6113BF}" type="parTrans" cxnId="{2A854228-FEE9-4274-ACDE-ECD8F64FF3F6}">
      <dgm:prSet/>
      <dgm:spPr/>
      <dgm:t>
        <a:bodyPr/>
        <a:lstStyle/>
        <a:p>
          <a:endParaRPr lang="en-US"/>
        </a:p>
      </dgm:t>
    </dgm:pt>
    <dgm:pt modelId="{660288F2-3981-4977-9415-CDEC2D8FA5FC}" type="sibTrans" cxnId="{2A854228-FEE9-4274-ACDE-ECD8F64FF3F6}">
      <dgm:prSet/>
      <dgm:spPr/>
      <dgm:t>
        <a:bodyPr/>
        <a:lstStyle/>
        <a:p>
          <a:endParaRPr lang="en-US"/>
        </a:p>
      </dgm:t>
    </dgm:pt>
    <dgm:pt modelId="{C828F0FF-BC20-4B17-9C11-34618F924639}" type="pres">
      <dgm:prSet presAssocID="{16D5BB39-90BA-44BE-939E-FB251DFB6E47}" presName="vert0" presStyleCnt="0">
        <dgm:presLayoutVars>
          <dgm:dir/>
          <dgm:animOne val="branch"/>
          <dgm:animLvl val="lvl"/>
        </dgm:presLayoutVars>
      </dgm:prSet>
      <dgm:spPr/>
    </dgm:pt>
    <dgm:pt modelId="{31B305C4-2DAB-4534-8AB8-E91B21D8A23C}" type="pres">
      <dgm:prSet presAssocID="{F48AE775-357B-4900-828D-0607FC109D7D}" presName="thickLine" presStyleLbl="alignNode1" presStyleIdx="0" presStyleCnt="6"/>
      <dgm:spPr/>
    </dgm:pt>
    <dgm:pt modelId="{CA6A377D-A28C-45DC-8DF8-37672FE4DA91}" type="pres">
      <dgm:prSet presAssocID="{F48AE775-357B-4900-828D-0607FC109D7D}" presName="horz1" presStyleCnt="0"/>
      <dgm:spPr/>
    </dgm:pt>
    <dgm:pt modelId="{ABBBED23-AC54-4CDB-B4FD-DEDA2D243073}" type="pres">
      <dgm:prSet presAssocID="{F48AE775-357B-4900-828D-0607FC109D7D}" presName="tx1" presStyleLbl="revTx" presStyleIdx="0" presStyleCnt="6"/>
      <dgm:spPr/>
    </dgm:pt>
    <dgm:pt modelId="{8B540CCB-585D-4454-AE56-5CF61901FA39}" type="pres">
      <dgm:prSet presAssocID="{F48AE775-357B-4900-828D-0607FC109D7D}" presName="vert1" presStyleCnt="0"/>
      <dgm:spPr/>
    </dgm:pt>
    <dgm:pt modelId="{BEA8DBBB-22A0-40EA-8D7B-D8F4C25FB70E}" type="pres">
      <dgm:prSet presAssocID="{E6974DEE-D14A-433A-A90A-0CF541D72F45}" presName="thickLine" presStyleLbl="alignNode1" presStyleIdx="1" presStyleCnt="6"/>
      <dgm:spPr/>
    </dgm:pt>
    <dgm:pt modelId="{E8C51895-8F61-4BB0-83E9-A6A244D8D6FF}" type="pres">
      <dgm:prSet presAssocID="{E6974DEE-D14A-433A-A90A-0CF541D72F45}" presName="horz1" presStyleCnt="0"/>
      <dgm:spPr/>
    </dgm:pt>
    <dgm:pt modelId="{F9F8D2E1-F606-481A-880D-5FD827999367}" type="pres">
      <dgm:prSet presAssocID="{E6974DEE-D14A-433A-A90A-0CF541D72F45}" presName="tx1" presStyleLbl="revTx" presStyleIdx="1" presStyleCnt="6"/>
      <dgm:spPr/>
    </dgm:pt>
    <dgm:pt modelId="{9BFD0EF9-B559-4146-9E9E-2F3E7F2B7806}" type="pres">
      <dgm:prSet presAssocID="{E6974DEE-D14A-433A-A90A-0CF541D72F45}" presName="vert1" presStyleCnt="0"/>
      <dgm:spPr/>
    </dgm:pt>
    <dgm:pt modelId="{5190C6AF-A694-4AB8-8405-ED1626D8E256}" type="pres">
      <dgm:prSet presAssocID="{99816D90-5232-4371-A230-F0E403D3E012}" presName="thickLine" presStyleLbl="alignNode1" presStyleIdx="2" presStyleCnt="6"/>
      <dgm:spPr/>
    </dgm:pt>
    <dgm:pt modelId="{09CC452C-8B03-454F-90AE-22091F0E8CD3}" type="pres">
      <dgm:prSet presAssocID="{99816D90-5232-4371-A230-F0E403D3E012}" presName="horz1" presStyleCnt="0"/>
      <dgm:spPr/>
    </dgm:pt>
    <dgm:pt modelId="{FCC1DF7C-FFBA-4D19-801E-2408C8AA7C30}" type="pres">
      <dgm:prSet presAssocID="{99816D90-5232-4371-A230-F0E403D3E012}" presName="tx1" presStyleLbl="revTx" presStyleIdx="2" presStyleCnt="6"/>
      <dgm:spPr/>
    </dgm:pt>
    <dgm:pt modelId="{3DB5EF44-D640-4BDC-BFC8-DBC4C195F379}" type="pres">
      <dgm:prSet presAssocID="{99816D90-5232-4371-A230-F0E403D3E012}" presName="vert1" presStyleCnt="0"/>
      <dgm:spPr/>
    </dgm:pt>
    <dgm:pt modelId="{54974D7E-F616-4126-B50A-95B8F2CF5482}" type="pres">
      <dgm:prSet presAssocID="{70ADE513-C863-4534-B6EF-2A2497207A2E}" presName="thickLine" presStyleLbl="alignNode1" presStyleIdx="3" presStyleCnt="6"/>
      <dgm:spPr/>
    </dgm:pt>
    <dgm:pt modelId="{B51406CD-AFB8-4FF9-8C75-5BE329D078D1}" type="pres">
      <dgm:prSet presAssocID="{70ADE513-C863-4534-B6EF-2A2497207A2E}" presName="horz1" presStyleCnt="0"/>
      <dgm:spPr/>
    </dgm:pt>
    <dgm:pt modelId="{5B26B2F2-95EF-4347-9EEC-40226F3C9F9E}" type="pres">
      <dgm:prSet presAssocID="{70ADE513-C863-4534-B6EF-2A2497207A2E}" presName="tx1" presStyleLbl="revTx" presStyleIdx="3" presStyleCnt="6"/>
      <dgm:spPr/>
    </dgm:pt>
    <dgm:pt modelId="{A570128D-BC0E-4896-8981-34EBB2E8C317}" type="pres">
      <dgm:prSet presAssocID="{70ADE513-C863-4534-B6EF-2A2497207A2E}" presName="vert1" presStyleCnt="0"/>
      <dgm:spPr/>
    </dgm:pt>
    <dgm:pt modelId="{CA8266DA-6FEA-4202-86C0-A3C2D23AF4D0}" type="pres">
      <dgm:prSet presAssocID="{A2FB411C-7D72-485A-86C4-18C8391444D1}" presName="thickLine" presStyleLbl="alignNode1" presStyleIdx="4" presStyleCnt="6"/>
      <dgm:spPr/>
    </dgm:pt>
    <dgm:pt modelId="{ABEEC651-2A23-4ED3-99A9-3DFB8F516319}" type="pres">
      <dgm:prSet presAssocID="{A2FB411C-7D72-485A-86C4-18C8391444D1}" presName="horz1" presStyleCnt="0"/>
      <dgm:spPr/>
    </dgm:pt>
    <dgm:pt modelId="{FB5CCF57-5910-4D7E-8137-1D87A9C537A7}" type="pres">
      <dgm:prSet presAssocID="{A2FB411C-7D72-485A-86C4-18C8391444D1}" presName="tx1" presStyleLbl="revTx" presStyleIdx="4" presStyleCnt="6"/>
      <dgm:spPr/>
    </dgm:pt>
    <dgm:pt modelId="{0B444114-9486-45D3-83C0-6CFFC42C20EA}" type="pres">
      <dgm:prSet presAssocID="{A2FB411C-7D72-485A-86C4-18C8391444D1}" presName="vert1" presStyleCnt="0"/>
      <dgm:spPr/>
    </dgm:pt>
    <dgm:pt modelId="{095A0D7C-66E7-4599-8AD8-1783ACC8C018}" type="pres">
      <dgm:prSet presAssocID="{8CCF857F-B064-4B77-A525-52F7C4D2B018}" presName="thickLine" presStyleLbl="alignNode1" presStyleIdx="5" presStyleCnt="6"/>
      <dgm:spPr/>
    </dgm:pt>
    <dgm:pt modelId="{06E18B1A-2CCC-4692-ACBD-A1344FF355DC}" type="pres">
      <dgm:prSet presAssocID="{8CCF857F-B064-4B77-A525-52F7C4D2B018}" presName="horz1" presStyleCnt="0"/>
      <dgm:spPr/>
    </dgm:pt>
    <dgm:pt modelId="{1AE2478E-D236-4F12-BBAD-76130D59105B}" type="pres">
      <dgm:prSet presAssocID="{8CCF857F-B064-4B77-A525-52F7C4D2B018}" presName="tx1" presStyleLbl="revTx" presStyleIdx="5" presStyleCnt="6"/>
      <dgm:spPr/>
    </dgm:pt>
    <dgm:pt modelId="{361B0EA7-D6B8-488D-8A4A-5F41593C2F83}" type="pres">
      <dgm:prSet presAssocID="{8CCF857F-B064-4B77-A525-52F7C4D2B018}" presName="vert1" presStyleCnt="0"/>
      <dgm:spPr/>
    </dgm:pt>
  </dgm:ptLst>
  <dgm:cxnLst>
    <dgm:cxn modelId="{F5CBDD0D-92E0-4EC4-A41F-FBC255FD2BB9}" type="presOf" srcId="{8CCF857F-B064-4B77-A525-52F7C4D2B018}" destId="{1AE2478E-D236-4F12-BBAD-76130D59105B}" srcOrd="0" destOrd="0" presId="urn:microsoft.com/office/officeart/2008/layout/LinedList"/>
    <dgm:cxn modelId="{2A854228-FEE9-4274-ACDE-ECD8F64FF3F6}" srcId="{16D5BB39-90BA-44BE-939E-FB251DFB6E47}" destId="{8CCF857F-B064-4B77-A525-52F7C4D2B018}" srcOrd="5" destOrd="0" parTransId="{B457C672-73A9-45B7-A601-828BCD6113BF}" sibTransId="{660288F2-3981-4977-9415-CDEC2D8FA5FC}"/>
    <dgm:cxn modelId="{DA2D1E2A-BBF7-4252-93B3-12678ED3E352}" type="presOf" srcId="{A2FB411C-7D72-485A-86C4-18C8391444D1}" destId="{FB5CCF57-5910-4D7E-8137-1D87A9C537A7}" srcOrd="0" destOrd="0" presId="urn:microsoft.com/office/officeart/2008/layout/LinedList"/>
    <dgm:cxn modelId="{6B740D36-0100-4199-B0BA-DAEF046FC61A}" srcId="{16D5BB39-90BA-44BE-939E-FB251DFB6E47}" destId="{99816D90-5232-4371-A230-F0E403D3E012}" srcOrd="2" destOrd="0" parTransId="{F6FDEC77-AF44-4FAD-A49A-3094B95070BB}" sibTransId="{001C44E4-7523-43B5-8EB5-4BCCE729AE8E}"/>
    <dgm:cxn modelId="{00778645-0ABB-4270-BC3A-16D3CB4D5027}" srcId="{16D5BB39-90BA-44BE-939E-FB251DFB6E47}" destId="{70ADE513-C863-4534-B6EF-2A2497207A2E}" srcOrd="3" destOrd="0" parTransId="{FBA9B66C-7F02-42D3-A2DE-A4B5C3B15F42}" sibTransId="{F6647516-B13B-4846-BE76-6AD1EAB51FAF}"/>
    <dgm:cxn modelId="{5E49E24D-C03C-4896-9D11-D3868C22D968}" srcId="{16D5BB39-90BA-44BE-939E-FB251DFB6E47}" destId="{A2FB411C-7D72-485A-86C4-18C8391444D1}" srcOrd="4" destOrd="0" parTransId="{318429D5-5277-4F96-B689-AD67E2BEFC35}" sibTransId="{2493CEA1-7748-4A50-8AD2-2474C8CB6588}"/>
    <dgm:cxn modelId="{D8101753-FBD6-4628-909A-68DB6623153F}" type="presOf" srcId="{E6974DEE-D14A-433A-A90A-0CF541D72F45}" destId="{F9F8D2E1-F606-481A-880D-5FD827999367}" srcOrd="0" destOrd="0" presId="urn:microsoft.com/office/officeart/2008/layout/LinedList"/>
    <dgm:cxn modelId="{D54BE796-6B2D-4516-B166-2156EC0B0B81}" type="presOf" srcId="{70ADE513-C863-4534-B6EF-2A2497207A2E}" destId="{5B26B2F2-95EF-4347-9EEC-40226F3C9F9E}" srcOrd="0" destOrd="0" presId="urn:microsoft.com/office/officeart/2008/layout/LinedList"/>
    <dgm:cxn modelId="{01320E99-59AA-4098-8E64-5ED7B9D85DDC}" srcId="{16D5BB39-90BA-44BE-939E-FB251DFB6E47}" destId="{F48AE775-357B-4900-828D-0607FC109D7D}" srcOrd="0" destOrd="0" parTransId="{D9EEBADF-7325-425A-A351-0142E3A6B64B}" sibTransId="{1F951407-D8BA-438D-B574-B7269A1FC79F}"/>
    <dgm:cxn modelId="{C557D7A8-13D6-4A6F-B44A-2AC7ABE81178}" type="presOf" srcId="{99816D90-5232-4371-A230-F0E403D3E012}" destId="{FCC1DF7C-FFBA-4D19-801E-2408C8AA7C30}" srcOrd="0" destOrd="0" presId="urn:microsoft.com/office/officeart/2008/layout/LinedList"/>
    <dgm:cxn modelId="{A2E575CD-16D0-4D06-887F-68F59062EB15}" srcId="{16D5BB39-90BA-44BE-939E-FB251DFB6E47}" destId="{E6974DEE-D14A-433A-A90A-0CF541D72F45}" srcOrd="1" destOrd="0" parTransId="{566C4AA4-2B50-45FA-BD7D-3292529EA4F5}" sibTransId="{2385F055-A222-4C5F-8B58-A43DD9214092}"/>
    <dgm:cxn modelId="{7D55EFE6-F2B4-42A8-9A99-967F0F6BD61E}" type="presOf" srcId="{F48AE775-357B-4900-828D-0607FC109D7D}" destId="{ABBBED23-AC54-4CDB-B4FD-DEDA2D243073}" srcOrd="0" destOrd="0" presId="urn:microsoft.com/office/officeart/2008/layout/LinedList"/>
    <dgm:cxn modelId="{BA2A73FA-4F09-463C-AA6C-99970E0F6C23}" type="presOf" srcId="{16D5BB39-90BA-44BE-939E-FB251DFB6E47}" destId="{C828F0FF-BC20-4B17-9C11-34618F924639}" srcOrd="0" destOrd="0" presId="urn:microsoft.com/office/officeart/2008/layout/LinedList"/>
    <dgm:cxn modelId="{E676C15D-04C2-40BA-92B2-6449239E7B52}" type="presParOf" srcId="{C828F0FF-BC20-4B17-9C11-34618F924639}" destId="{31B305C4-2DAB-4534-8AB8-E91B21D8A23C}" srcOrd="0" destOrd="0" presId="urn:microsoft.com/office/officeart/2008/layout/LinedList"/>
    <dgm:cxn modelId="{ABB8466B-5B70-432E-BA99-1B5A8B14DF79}" type="presParOf" srcId="{C828F0FF-BC20-4B17-9C11-34618F924639}" destId="{CA6A377D-A28C-45DC-8DF8-37672FE4DA91}" srcOrd="1" destOrd="0" presId="urn:microsoft.com/office/officeart/2008/layout/LinedList"/>
    <dgm:cxn modelId="{EEB9626A-16F0-4804-87D5-963BA8D8B098}" type="presParOf" srcId="{CA6A377D-A28C-45DC-8DF8-37672FE4DA91}" destId="{ABBBED23-AC54-4CDB-B4FD-DEDA2D243073}" srcOrd="0" destOrd="0" presId="urn:microsoft.com/office/officeart/2008/layout/LinedList"/>
    <dgm:cxn modelId="{06985F15-0E3A-4B62-93FA-27AE965F2F33}" type="presParOf" srcId="{CA6A377D-A28C-45DC-8DF8-37672FE4DA91}" destId="{8B540CCB-585D-4454-AE56-5CF61901FA39}" srcOrd="1" destOrd="0" presId="urn:microsoft.com/office/officeart/2008/layout/LinedList"/>
    <dgm:cxn modelId="{DF73B65A-1C3E-4537-95C9-E8F174C4BA2C}" type="presParOf" srcId="{C828F0FF-BC20-4B17-9C11-34618F924639}" destId="{BEA8DBBB-22A0-40EA-8D7B-D8F4C25FB70E}" srcOrd="2" destOrd="0" presId="urn:microsoft.com/office/officeart/2008/layout/LinedList"/>
    <dgm:cxn modelId="{56D9FC0C-78F5-41F2-8045-5870E9D1B9AF}" type="presParOf" srcId="{C828F0FF-BC20-4B17-9C11-34618F924639}" destId="{E8C51895-8F61-4BB0-83E9-A6A244D8D6FF}" srcOrd="3" destOrd="0" presId="urn:microsoft.com/office/officeart/2008/layout/LinedList"/>
    <dgm:cxn modelId="{81628859-2E5D-41A2-8290-284D57395AD1}" type="presParOf" srcId="{E8C51895-8F61-4BB0-83E9-A6A244D8D6FF}" destId="{F9F8D2E1-F606-481A-880D-5FD827999367}" srcOrd="0" destOrd="0" presId="urn:microsoft.com/office/officeart/2008/layout/LinedList"/>
    <dgm:cxn modelId="{A0B3BB35-4E5D-408F-8C14-EF6341495770}" type="presParOf" srcId="{E8C51895-8F61-4BB0-83E9-A6A244D8D6FF}" destId="{9BFD0EF9-B559-4146-9E9E-2F3E7F2B7806}" srcOrd="1" destOrd="0" presId="urn:microsoft.com/office/officeart/2008/layout/LinedList"/>
    <dgm:cxn modelId="{CD57223A-2D67-4151-AB70-E45843E6A026}" type="presParOf" srcId="{C828F0FF-BC20-4B17-9C11-34618F924639}" destId="{5190C6AF-A694-4AB8-8405-ED1626D8E256}" srcOrd="4" destOrd="0" presId="urn:microsoft.com/office/officeart/2008/layout/LinedList"/>
    <dgm:cxn modelId="{74398508-BCF6-4A3C-A55A-354C07B31BAB}" type="presParOf" srcId="{C828F0FF-BC20-4B17-9C11-34618F924639}" destId="{09CC452C-8B03-454F-90AE-22091F0E8CD3}" srcOrd="5" destOrd="0" presId="urn:microsoft.com/office/officeart/2008/layout/LinedList"/>
    <dgm:cxn modelId="{423BB28C-154E-4BCA-80E0-17E9702DF8F3}" type="presParOf" srcId="{09CC452C-8B03-454F-90AE-22091F0E8CD3}" destId="{FCC1DF7C-FFBA-4D19-801E-2408C8AA7C30}" srcOrd="0" destOrd="0" presId="urn:microsoft.com/office/officeart/2008/layout/LinedList"/>
    <dgm:cxn modelId="{358EEA0B-1102-4DD0-8E0B-9BF1A2E51766}" type="presParOf" srcId="{09CC452C-8B03-454F-90AE-22091F0E8CD3}" destId="{3DB5EF44-D640-4BDC-BFC8-DBC4C195F379}" srcOrd="1" destOrd="0" presId="urn:microsoft.com/office/officeart/2008/layout/LinedList"/>
    <dgm:cxn modelId="{18B3508F-712E-4F26-A8C1-1F0C371B2DF7}" type="presParOf" srcId="{C828F0FF-BC20-4B17-9C11-34618F924639}" destId="{54974D7E-F616-4126-B50A-95B8F2CF5482}" srcOrd="6" destOrd="0" presId="urn:microsoft.com/office/officeart/2008/layout/LinedList"/>
    <dgm:cxn modelId="{E080785C-2C71-417A-A06D-613DF7AB6AEE}" type="presParOf" srcId="{C828F0FF-BC20-4B17-9C11-34618F924639}" destId="{B51406CD-AFB8-4FF9-8C75-5BE329D078D1}" srcOrd="7" destOrd="0" presId="urn:microsoft.com/office/officeart/2008/layout/LinedList"/>
    <dgm:cxn modelId="{998C7CF6-9601-4E4E-84C2-7241EA785779}" type="presParOf" srcId="{B51406CD-AFB8-4FF9-8C75-5BE329D078D1}" destId="{5B26B2F2-95EF-4347-9EEC-40226F3C9F9E}" srcOrd="0" destOrd="0" presId="urn:microsoft.com/office/officeart/2008/layout/LinedList"/>
    <dgm:cxn modelId="{0A202259-6400-462F-A24A-DAD1A3F9F635}" type="presParOf" srcId="{B51406CD-AFB8-4FF9-8C75-5BE329D078D1}" destId="{A570128D-BC0E-4896-8981-34EBB2E8C317}" srcOrd="1" destOrd="0" presId="urn:microsoft.com/office/officeart/2008/layout/LinedList"/>
    <dgm:cxn modelId="{B63354D7-EC14-47EC-A405-3B6E0E09FF1B}" type="presParOf" srcId="{C828F0FF-BC20-4B17-9C11-34618F924639}" destId="{CA8266DA-6FEA-4202-86C0-A3C2D23AF4D0}" srcOrd="8" destOrd="0" presId="urn:microsoft.com/office/officeart/2008/layout/LinedList"/>
    <dgm:cxn modelId="{B353A192-0DEA-446C-AEA6-851CC920D0EF}" type="presParOf" srcId="{C828F0FF-BC20-4B17-9C11-34618F924639}" destId="{ABEEC651-2A23-4ED3-99A9-3DFB8F516319}" srcOrd="9" destOrd="0" presId="urn:microsoft.com/office/officeart/2008/layout/LinedList"/>
    <dgm:cxn modelId="{57A01173-C488-47AA-8C81-8994B09293B6}" type="presParOf" srcId="{ABEEC651-2A23-4ED3-99A9-3DFB8F516319}" destId="{FB5CCF57-5910-4D7E-8137-1D87A9C537A7}" srcOrd="0" destOrd="0" presId="urn:microsoft.com/office/officeart/2008/layout/LinedList"/>
    <dgm:cxn modelId="{25C9D916-8200-4BC0-A004-0D1811D43272}" type="presParOf" srcId="{ABEEC651-2A23-4ED3-99A9-3DFB8F516319}" destId="{0B444114-9486-45D3-83C0-6CFFC42C20EA}" srcOrd="1" destOrd="0" presId="urn:microsoft.com/office/officeart/2008/layout/LinedList"/>
    <dgm:cxn modelId="{7C4A208A-285F-4210-8073-48218D9A16B3}" type="presParOf" srcId="{C828F0FF-BC20-4B17-9C11-34618F924639}" destId="{095A0D7C-66E7-4599-8AD8-1783ACC8C018}" srcOrd="10" destOrd="0" presId="urn:microsoft.com/office/officeart/2008/layout/LinedList"/>
    <dgm:cxn modelId="{E20C087C-BFFB-4299-9AAF-D14CFAA32673}" type="presParOf" srcId="{C828F0FF-BC20-4B17-9C11-34618F924639}" destId="{06E18B1A-2CCC-4692-ACBD-A1344FF355DC}" srcOrd="11" destOrd="0" presId="urn:microsoft.com/office/officeart/2008/layout/LinedList"/>
    <dgm:cxn modelId="{B8ACE441-08EA-442C-B8F2-3D4F7222F89C}" type="presParOf" srcId="{06E18B1A-2CCC-4692-ACBD-A1344FF355DC}" destId="{1AE2478E-D236-4F12-BBAD-76130D59105B}" srcOrd="0" destOrd="0" presId="urn:microsoft.com/office/officeart/2008/layout/LinedList"/>
    <dgm:cxn modelId="{35B09CB0-7726-4513-83A9-D9717DC83C11}" type="presParOf" srcId="{06E18B1A-2CCC-4692-ACBD-A1344FF355DC}" destId="{361B0EA7-D6B8-488D-8A4A-5F41593C2F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9128E1-1B3D-4880-B41A-58E5C6CBEB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E9468-AB91-490E-BD75-B7554EAA6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AI is transforming web performance testing from manual and reactive to </a:t>
          </a:r>
          <a:r>
            <a:rPr lang="en-US" b="1" i="0" baseline="0"/>
            <a:t>automated and proactive</a:t>
          </a:r>
          <a:endParaRPr lang="en-US"/>
        </a:p>
      </dgm:t>
    </dgm:pt>
    <dgm:pt modelId="{38114C0E-1B11-43A8-824C-09A6A650A7AE}" type="parTrans" cxnId="{12766944-6D9E-4A40-9072-35FF736A65BF}">
      <dgm:prSet/>
      <dgm:spPr/>
      <dgm:t>
        <a:bodyPr/>
        <a:lstStyle/>
        <a:p>
          <a:endParaRPr lang="en-US"/>
        </a:p>
      </dgm:t>
    </dgm:pt>
    <dgm:pt modelId="{629F5DBF-1C29-4D74-AE8A-25A3E90C7715}" type="sibTrans" cxnId="{12766944-6D9E-4A40-9072-35FF736A65BF}">
      <dgm:prSet/>
      <dgm:spPr/>
      <dgm:t>
        <a:bodyPr/>
        <a:lstStyle/>
        <a:p>
          <a:endParaRPr lang="en-US"/>
        </a:p>
      </dgm:t>
    </dgm:pt>
    <dgm:pt modelId="{78E4677C-D5F1-4F1F-A4D3-69CFD6AEF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ML enables </a:t>
          </a:r>
          <a:r>
            <a:rPr lang="en-US" b="1" i="0" baseline="0"/>
            <a:t>early prediction</a:t>
          </a:r>
          <a:r>
            <a:rPr lang="en-US" b="0" i="0" baseline="0"/>
            <a:t>, DL enables </a:t>
          </a:r>
          <a:r>
            <a:rPr lang="en-US" b="1" i="0" baseline="0"/>
            <a:t>stress testing</a:t>
          </a:r>
          <a:r>
            <a:rPr lang="en-US" b="0" i="0" baseline="0"/>
            <a:t>, RL enables </a:t>
          </a:r>
          <a:r>
            <a:rPr lang="en-US" b="1" i="0" baseline="0"/>
            <a:t>autonomous exploration</a:t>
          </a:r>
          <a:endParaRPr lang="en-US"/>
        </a:p>
      </dgm:t>
    </dgm:pt>
    <dgm:pt modelId="{B726D745-46A3-4888-92C1-0E1ACFE7FBC7}" type="parTrans" cxnId="{8653742B-8E54-4E95-854C-6BDB345E9A21}">
      <dgm:prSet/>
      <dgm:spPr/>
      <dgm:t>
        <a:bodyPr/>
        <a:lstStyle/>
        <a:p>
          <a:endParaRPr lang="en-US"/>
        </a:p>
      </dgm:t>
    </dgm:pt>
    <dgm:pt modelId="{49D88F99-94A0-4D1E-9E9A-6034E3E419E2}" type="sibTrans" cxnId="{8653742B-8E54-4E95-854C-6BDB345E9A21}">
      <dgm:prSet/>
      <dgm:spPr/>
      <dgm:t>
        <a:bodyPr/>
        <a:lstStyle/>
        <a:p>
          <a:endParaRPr lang="en-US"/>
        </a:p>
      </dgm:t>
    </dgm:pt>
    <dgm:pt modelId="{E27D5136-1824-4C83-A855-F11FD7F7D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Each approach suits different stages and goals in the testing lifecycle</a:t>
          </a:r>
          <a:endParaRPr lang="en-US"/>
        </a:p>
      </dgm:t>
    </dgm:pt>
    <dgm:pt modelId="{E3957C04-F584-4BC7-BF4F-34AB2BE37CA7}" type="parTrans" cxnId="{77ED4EFD-C957-4BDF-9FFA-5D666DE1B569}">
      <dgm:prSet/>
      <dgm:spPr/>
      <dgm:t>
        <a:bodyPr/>
        <a:lstStyle/>
        <a:p>
          <a:endParaRPr lang="en-US"/>
        </a:p>
      </dgm:t>
    </dgm:pt>
    <dgm:pt modelId="{8CC12AD7-2D66-456D-94D7-8EF49E284A96}" type="sibTrans" cxnId="{77ED4EFD-C957-4BDF-9FFA-5D666DE1B569}">
      <dgm:prSet/>
      <dgm:spPr/>
      <dgm:t>
        <a:bodyPr/>
        <a:lstStyle/>
        <a:p>
          <a:endParaRPr lang="en-US"/>
        </a:p>
      </dgm:t>
    </dgm:pt>
    <dgm:pt modelId="{462E423B-791B-41FE-B4C3-CBE692EE62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Future work should focus on:</a:t>
          </a:r>
          <a:endParaRPr lang="en-US"/>
        </a:p>
      </dgm:t>
    </dgm:pt>
    <dgm:pt modelId="{955EA57B-0A8C-4BDC-B2AE-DDC7B850F87B}" type="parTrans" cxnId="{160729C8-2498-4842-A3EC-35D92DEA4B9E}">
      <dgm:prSet/>
      <dgm:spPr/>
      <dgm:t>
        <a:bodyPr/>
        <a:lstStyle/>
        <a:p>
          <a:endParaRPr lang="en-US"/>
        </a:p>
      </dgm:t>
    </dgm:pt>
    <dgm:pt modelId="{D88BF99D-C265-4B9F-AB3E-6A030165FF79}" type="sibTrans" cxnId="{160729C8-2498-4842-A3EC-35D92DEA4B9E}">
      <dgm:prSet/>
      <dgm:spPr/>
      <dgm:t>
        <a:bodyPr/>
        <a:lstStyle/>
        <a:p>
          <a:endParaRPr lang="en-US"/>
        </a:p>
      </dgm:t>
    </dgm:pt>
    <dgm:pt modelId="{FDE30E68-518A-4C3E-9F5F-7F4B3BD61E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Developing </a:t>
          </a:r>
          <a:r>
            <a:rPr lang="en-US" b="1" i="0" baseline="0"/>
            <a:t>lightweight, explainable</a:t>
          </a:r>
          <a:r>
            <a:rPr lang="en-US" b="0" i="0" baseline="0"/>
            <a:t>, and </a:t>
          </a:r>
          <a:r>
            <a:rPr lang="en-US" b="1" i="0" baseline="0"/>
            <a:t>transferable</a:t>
          </a:r>
          <a:r>
            <a:rPr lang="en-US" b="0" i="0" baseline="0"/>
            <a:t> AI testing methods</a:t>
          </a:r>
          <a:endParaRPr lang="en-US"/>
        </a:p>
      </dgm:t>
    </dgm:pt>
    <dgm:pt modelId="{E9037BF0-F454-4873-B03D-B7D1C7633E2B}" type="parTrans" cxnId="{3F3D77FC-AD34-4417-83B9-BBA9CEC709C8}">
      <dgm:prSet/>
      <dgm:spPr/>
      <dgm:t>
        <a:bodyPr/>
        <a:lstStyle/>
        <a:p>
          <a:endParaRPr lang="en-US"/>
        </a:p>
      </dgm:t>
    </dgm:pt>
    <dgm:pt modelId="{48C29214-5C92-4FF2-AFA9-8360C7231A00}" type="sibTrans" cxnId="{3F3D77FC-AD34-4417-83B9-BBA9CEC709C8}">
      <dgm:prSet/>
      <dgm:spPr/>
      <dgm:t>
        <a:bodyPr/>
        <a:lstStyle/>
        <a:p>
          <a:endParaRPr lang="en-US"/>
        </a:p>
      </dgm:t>
    </dgm:pt>
    <dgm:pt modelId="{15D73B6A-B8B2-40AE-AF83-5EF3AC95E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Creating </a:t>
          </a:r>
          <a:r>
            <a:rPr lang="en-US" b="1" i="0" baseline="0"/>
            <a:t>standard benchmarks</a:t>
          </a:r>
          <a:r>
            <a:rPr lang="en-US" b="0" i="0" baseline="0"/>
            <a:t> and shared datasets</a:t>
          </a:r>
          <a:endParaRPr lang="en-US"/>
        </a:p>
      </dgm:t>
    </dgm:pt>
    <dgm:pt modelId="{FE6E1374-003A-4A79-A9BD-65DCE6B8A586}" type="parTrans" cxnId="{6C656538-05C4-4EBD-B700-01F6DB0EF196}">
      <dgm:prSet/>
      <dgm:spPr/>
      <dgm:t>
        <a:bodyPr/>
        <a:lstStyle/>
        <a:p>
          <a:endParaRPr lang="en-US"/>
        </a:p>
      </dgm:t>
    </dgm:pt>
    <dgm:pt modelId="{D08BA2E1-4062-451B-95CD-AE75BC660728}" type="sibTrans" cxnId="{6C656538-05C4-4EBD-B700-01F6DB0EF196}">
      <dgm:prSet/>
      <dgm:spPr/>
      <dgm:t>
        <a:bodyPr/>
        <a:lstStyle/>
        <a:p>
          <a:endParaRPr lang="en-US"/>
        </a:p>
      </dgm:t>
    </dgm:pt>
    <dgm:pt modelId="{611BD866-07B7-44FD-A170-255778735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Exploring </a:t>
          </a:r>
          <a:r>
            <a:rPr lang="en-US" b="1" i="0" baseline="0"/>
            <a:t>hybrid models</a:t>
          </a:r>
          <a:r>
            <a:rPr lang="en-US" b="0" i="0" baseline="0"/>
            <a:t> that combine strengths of ML, DL, and RL</a:t>
          </a:r>
          <a:endParaRPr lang="en-US"/>
        </a:p>
      </dgm:t>
    </dgm:pt>
    <dgm:pt modelId="{769C6F3B-1B52-4526-8D19-14A4C499C14C}" type="parTrans" cxnId="{940A1E65-7E3B-42F9-8073-5D3763CEC715}">
      <dgm:prSet/>
      <dgm:spPr/>
      <dgm:t>
        <a:bodyPr/>
        <a:lstStyle/>
        <a:p>
          <a:endParaRPr lang="en-US"/>
        </a:p>
      </dgm:t>
    </dgm:pt>
    <dgm:pt modelId="{9CCD16DF-1BAC-43CD-B2B2-A12871D6CEF7}" type="sibTrans" cxnId="{940A1E65-7E3B-42F9-8073-5D3763CEC715}">
      <dgm:prSet/>
      <dgm:spPr/>
      <dgm:t>
        <a:bodyPr/>
        <a:lstStyle/>
        <a:p>
          <a:endParaRPr lang="en-US"/>
        </a:p>
      </dgm:t>
    </dgm:pt>
    <dgm:pt modelId="{72BADE49-C481-484F-8313-36AFD2E2C35A}" type="pres">
      <dgm:prSet presAssocID="{2F9128E1-1B3D-4880-B41A-58E5C6CBEBEF}" presName="root" presStyleCnt="0">
        <dgm:presLayoutVars>
          <dgm:dir/>
          <dgm:resizeHandles val="exact"/>
        </dgm:presLayoutVars>
      </dgm:prSet>
      <dgm:spPr/>
    </dgm:pt>
    <dgm:pt modelId="{F10CCD98-5550-48FB-AADB-BCDD3F7CD1FE}" type="pres">
      <dgm:prSet presAssocID="{73CE9468-AB91-490E-BD75-B7554EAA6532}" presName="compNode" presStyleCnt="0"/>
      <dgm:spPr/>
    </dgm:pt>
    <dgm:pt modelId="{D8C23DBB-321A-4DD3-A691-B83E0783827B}" type="pres">
      <dgm:prSet presAssocID="{73CE9468-AB91-490E-BD75-B7554EAA6532}" presName="bgRect" presStyleLbl="bgShp" presStyleIdx="0" presStyleCnt="7"/>
      <dgm:spPr/>
    </dgm:pt>
    <dgm:pt modelId="{E23A2C29-33CD-4390-A9FB-2546BD0AE0B7}" type="pres">
      <dgm:prSet presAssocID="{73CE9468-AB91-490E-BD75-B7554EAA653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E25431-E012-4803-852C-74D2D3A7D9DC}" type="pres">
      <dgm:prSet presAssocID="{73CE9468-AB91-490E-BD75-B7554EAA6532}" presName="spaceRect" presStyleCnt="0"/>
      <dgm:spPr/>
    </dgm:pt>
    <dgm:pt modelId="{0091CEA6-5876-4785-B8F8-22740BA2B1E0}" type="pres">
      <dgm:prSet presAssocID="{73CE9468-AB91-490E-BD75-B7554EAA6532}" presName="parTx" presStyleLbl="revTx" presStyleIdx="0" presStyleCnt="7">
        <dgm:presLayoutVars>
          <dgm:chMax val="0"/>
          <dgm:chPref val="0"/>
        </dgm:presLayoutVars>
      </dgm:prSet>
      <dgm:spPr/>
    </dgm:pt>
    <dgm:pt modelId="{762F053A-4059-4672-82D6-55DDD7A1E8BE}" type="pres">
      <dgm:prSet presAssocID="{629F5DBF-1C29-4D74-AE8A-25A3E90C7715}" presName="sibTrans" presStyleCnt="0"/>
      <dgm:spPr/>
    </dgm:pt>
    <dgm:pt modelId="{DF79E2FE-99DC-425B-9BF3-89E2140EFFC4}" type="pres">
      <dgm:prSet presAssocID="{78E4677C-D5F1-4F1F-A4D3-69CFD6AEFB7B}" presName="compNode" presStyleCnt="0"/>
      <dgm:spPr/>
    </dgm:pt>
    <dgm:pt modelId="{5E601B43-0737-48A6-BDE5-682A73D31EC4}" type="pres">
      <dgm:prSet presAssocID="{78E4677C-D5F1-4F1F-A4D3-69CFD6AEFB7B}" presName="bgRect" presStyleLbl="bgShp" presStyleIdx="1" presStyleCnt="7"/>
      <dgm:spPr/>
    </dgm:pt>
    <dgm:pt modelId="{4196270A-5CCA-4E2D-8C77-BCCA691CFB3D}" type="pres">
      <dgm:prSet presAssocID="{78E4677C-D5F1-4F1F-A4D3-69CFD6AEFB7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4CDCCA9-CDD5-4B40-A8B8-B821D6B09A5B}" type="pres">
      <dgm:prSet presAssocID="{78E4677C-D5F1-4F1F-A4D3-69CFD6AEFB7B}" presName="spaceRect" presStyleCnt="0"/>
      <dgm:spPr/>
    </dgm:pt>
    <dgm:pt modelId="{9CFEADA3-116F-4F56-BAD1-EF26EC1E4D48}" type="pres">
      <dgm:prSet presAssocID="{78E4677C-D5F1-4F1F-A4D3-69CFD6AEFB7B}" presName="parTx" presStyleLbl="revTx" presStyleIdx="1" presStyleCnt="7">
        <dgm:presLayoutVars>
          <dgm:chMax val="0"/>
          <dgm:chPref val="0"/>
        </dgm:presLayoutVars>
      </dgm:prSet>
      <dgm:spPr/>
    </dgm:pt>
    <dgm:pt modelId="{E9FADFDF-36D0-434E-BFDB-19691C09AC81}" type="pres">
      <dgm:prSet presAssocID="{49D88F99-94A0-4D1E-9E9A-6034E3E419E2}" presName="sibTrans" presStyleCnt="0"/>
      <dgm:spPr/>
    </dgm:pt>
    <dgm:pt modelId="{17CCF49A-F007-4BDA-9ADD-6911363C3DD4}" type="pres">
      <dgm:prSet presAssocID="{E27D5136-1824-4C83-A855-F11FD7F7D097}" presName="compNode" presStyleCnt="0"/>
      <dgm:spPr/>
    </dgm:pt>
    <dgm:pt modelId="{5E4AD7D0-7723-45FE-893F-9CAD1242F5C2}" type="pres">
      <dgm:prSet presAssocID="{E27D5136-1824-4C83-A855-F11FD7F7D097}" presName="bgRect" presStyleLbl="bgShp" presStyleIdx="2" presStyleCnt="7"/>
      <dgm:spPr/>
    </dgm:pt>
    <dgm:pt modelId="{553F7111-9AA5-4072-99D9-283A15EC0507}" type="pres">
      <dgm:prSet presAssocID="{E27D5136-1824-4C83-A855-F11FD7F7D09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D74949D-9E75-4C79-834C-89C2F7248A5E}" type="pres">
      <dgm:prSet presAssocID="{E27D5136-1824-4C83-A855-F11FD7F7D097}" presName="spaceRect" presStyleCnt="0"/>
      <dgm:spPr/>
    </dgm:pt>
    <dgm:pt modelId="{4201503F-7565-4959-88FB-E565BC0E911D}" type="pres">
      <dgm:prSet presAssocID="{E27D5136-1824-4C83-A855-F11FD7F7D097}" presName="parTx" presStyleLbl="revTx" presStyleIdx="2" presStyleCnt="7">
        <dgm:presLayoutVars>
          <dgm:chMax val="0"/>
          <dgm:chPref val="0"/>
        </dgm:presLayoutVars>
      </dgm:prSet>
      <dgm:spPr/>
    </dgm:pt>
    <dgm:pt modelId="{08BA5C98-17BE-4FB9-A740-08054A4BC26E}" type="pres">
      <dgm:prSet presAssocID="{8CC12AD7-2D66-456D-94D7-8EF49E284A96}" presName="sibTrans" presStyleCnt="0"/>
      <dgm:spPr/>
    </dgm:pt>
    <dgm:pt modelId="{CC658D5C-C863-46E6-844B-2E16CDEA1B4E}" type="pres">
      <dgm:prSet presAssocID="{462E423B-791B-41FE-B4C3-CBE692EE62F3}" presName="compNode" presStyleCnt="0"/>
      <dgm:spPr/>
    </dgm:pt>
    <dgm:pt modelId="{CE58D694-B0E2-4268-8F95-43B98185D3A0}" type="pres">
      <dgm:prSet presAssocID="{462E423B-791B-41FE-B4C3-CBE692EE62F3}" presName="bgRect" presStyleLbl="bgShp" presStyleIdx="3" presStyleCnt="7"/>
      <dgm:spPr/>
    </dgm:pt>
    <dgm:pt modelId="{3525E497-8CEF-448D-8F76-5080779DEA67}" type="pres">
      <dgm:prSet presAssocID="{462E423B-791B-41FE-B4C3-CBE692EE62F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32BE7C6-5E93-41A9-9096-3788C23F935D}" type="pres">
      <dgm:prSet presAssocID="{462E423B-791B-41FE-B4C3-CBE692EE62F3}" presName="spaceRect" presStyleCnt="0"/>
      <dgm:spPr/>
    </dgm:pt>
    <dgm:pt modelId="{264549A4-8D7E-4AF3-846C-17FA43111AF9}" type="pres">
      <dgm:prSet presAssocID="{462E423B-791B-41FE-B4C3-CBE692EE62F3}" presName="parTx" presStyleLbl="revTx" presStyleIdx="3" presStyleCnt="7">
        <dgm:presLayoutVars>
          <dgm:chMax val="0"/>
          <dgm:chPref val="0"/>
        </dgm:presLayoutVars>
      </dgm:prSet>
      <dgm:spPr/>
    </dgm:pt>
    <dgm:pt modelId="{CE149B90-4B81-42A4-A8E0-70C7C76A66B1}" type="pres">
      <dgm:prSet presAssocID="{D88BF99D-C265-4B9F-AB3E-6A030165FF79}" presName="sibTrans" presStyleCnt="0"/>
      <dgm:spPr/>
    </dgm:pt>
    <dgm:pt modelId="{232E475A-7836-4066-BD18-CA7932F6F050}" type="pres">
      <dgm:prSet presAssocID="{FDE30E68-518A-4C3E-9F5F-7F4B3BD61E27}" presName="compNode" presStyleCnt="0"/>
      <dgm:spPr/>
    </dgm:pt>
    <dgm:pt modelId="{F3EB458A-4D11-45D1-B39F-BFD0C96DC9A4}" type="pres">
      <dgm:prSet presAssocID="{FDE30E68-518A-4C3E-9F5F-7F4B3BD61E27}" presName="bgRect" presStyleLbl="bgShp" presStyleIdx="4" presStyleCnt="7"/>
      <dgm:spPr/>
    </dgm:pt>
    <dgm:pt modelId="{81411009-DB5F-479C-BD94-C3D461E2F3DB}" type="pres">
      <dgm:prSet presAssocID="{FDE30E68-518A-4C3E-9F5F-7F4B3BD61E2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014B404-4BC0-4027-B386-8BAD7745C198}" type="pres">
      <dgm:prSet presAssocID="{FDE30E68-518A-4C3E-9F5F-7F4B3BD61E27}" presName="spaceRect" presStyleCnt="0"/>
      <dgm:spPr/>
    </dgm:pt>
    <dgm:pt modelId="{85E1C6AF-A51D-4267-B6C3-C64F12FD33C6}" type="pres">
      <dgm:prSet presAssocID="{FDE30E68-518A-4C3E-9F5F-7F4B3BD61E27}" presName="parTx" presStyleLbl="revTx" presStyleIdx="4" presStyleCnt="7">
        <dgm:presLayoutVars>
          <dgm:chMax val="0"/>
          <dgm:chPref val="0"/>
        </dgm:presLayoutVars>
      </dgm:prSet>
      <dgm:spPr/>
    </dgm:pt>
    <dgm:pt modelId="{9BF975E2-9ED9-48D8-94C6-4278A8216DAF}" type="pres">
      <dgm:prSet presAssocID="{48C29214-5C92-4FF2-AFA9-8360C7231A00}" presName="sibTrans" presStyleCnt="0"/>
      <dgm:spPr/>
    </dgm:pt>
    <dgm:pt modelId="{922C454D-66D8-4A41-BE7F-53AFF9102A68}" type="pres">
      <dgm:prSet presAssocID="{15D73B6A-B8B2-40AE-AF83-5EF3AC95EF82}" presName="compNode" presStyleCnt="0"/>
      <dgm:spPr/>
    </dgm:pt>
    <dgm:pt modelId="{AC5A2625-19E0-45CE-8A3F-96D7A7829D10}" type="pres">
      <dgm:prSet presAssocID="{15D73B6A-B8B2-40AE-AF83-5EF3AC95EF82}" presName="bgRect" presStyleLbl="bgShp" presStyleIdx="5" presStyleCnt="7"/>
      <dgm:spPr/>
    </dgm:pt>
    <dgm:pt modelId="{9DB49E4F-BCB9-4238-9EE7-1F1771960C6A}" type="pres">
      <dgm:prSet presAssocID="{15D73B6A-B8B2-40AE-AF83-5EF3AC95EF8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817A5F-D0E4-4887-AB8A-89B6CEF00BA5}" type="pres">
      <dgm:prSet presAssocID="{15D73B6A-B8B2-40AE-AF83-5EF3AC95EF82}" presName="spaceRect" presStyleCnt="0"/>
      <dgm:spPr/>
    </dgm:pt>
    <dgm:pt modelId="{2074E8C5-16AC-40B2-BB8C-F70E4C200EE6}" type="pres">
      <dgm:prSet presAssocID="{15D73B6A-B8B2-40AE-AF83-5EF3AC95EF82}" presName="parTx" presStyleLbl="revTx" presStyleIdx="5" presStyleCnt="7">
        <dgm:presLayoutVars>
          <dgm:chMax val="0"/>
          <dgm:chPref val="0"/>
        </dgm:presLayoutVars>
      </dgm:prSet>
      <dgm:spPr/>
    </dgm:pt>
    <dgm:pt modelId="{9E4581B6-CEE4-4BE1-B1D0-77E983E590DA}" type="pres">
      <dgm:prSet presAssocID="{D08BA2E1-4062-451B-95CD-AE75BC660728}" presName="sibTrans" presStyleCnt="0"/>
      <dgm:spPr/>
    </dgm:pt>
    <dgm:pt modelId="{B9C11C45-FAD1-4278-B5D5-16E955AC8D2A}" type="pres">
      <dgm:prSet presAssocID="{611BD866-07B7-44FD-A170-2557787353B0}" presName="compNode" presStyleCnt="0"/>
      <dgm:spPr/>
    </dgm:pt>
    <dgm:pt modelId="{FE8F7707-2A3D-4D59-9620-B700AF01DAE7}" type="pres">
      <dgm:prSet presAssocID="{611BD866-07B7-44FD-A170-2557787353B0}" presName="bgRect" presStyleLbl="bgShp" presStyleIdx="6" presStyleCnt="7"/>
      <dgm:spPr/>
    </dgm:pt>
    <dgm:pt modelId="{ABA1E12C-7AA1-4D1D-ABE6-8EC13E19F1BF}" type="pres">
      <dgm:prSet presAssocID="{611BD866-07B7-44FD-A170-2557787353B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2B358C16-766E-4623-88FD-2CDE54A147D0}" type="pres">
      <dgm:prSet presAssocID="{611BD866-07B7-44FD-A170-2557787353B0}" presName="spaceRect" presStyleCnt="0"/>
      <dgm:spPr/>
    </dgm:pt>
    <dgm:pt modelId="{DF03BBEE-A80B-4B55-B274-CF788D7C21CA}" type="pres">
      <dgm:prSet presAssocID="{611BD866-07B7-44FD-A170-2557787353B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ABF861B-027E-4D8A-AC8E-0D2DC4E2206E}" type="presOf" srcId="{78E4677C-D5F1-4F1F-A4D3-69CFD6AEFB7B}" destId="{9CFEADA3-116F-4F56-BAD1-EF26EC1E4D48}" srcOrd="0" destOrd="0" presId="urn:microsoft.com/office/officeart/2018/2/layout/IconVerticalSolidList"/>
    <dgm:cxn modelId="{8653742B-8E54-4E95-854C-6BDB345E9A21}" srcId="{2F9128E1-1B3D-4880-B41A-58E5C6CBEBEF}" destId="{78E4677C-D5F1-4F1F-A4D3-69CFD6AEFB7B}" srcOrd="1" destOrd="0" parTransId="{B726D745-46A3-4888-92C1-0E1ACFE7FBC7}" sibTransId="{49D88F99-94A0-4D1E-9E9A-6034E3E419E2}"/>
    <dgm:cxn modelId="{6C656538-05C4-4EBD-B700-01F6DB0EF196}" srcId="{2F9128E1-1B3D-4880-B41A-58E5C6CBEBEF}" destId="{15D73B6A-B8B2-40AE-AF83-5EF3AC95EF82}" srcOrd="5" destOrd="0" parTransId="{FE6E1374-003A-4A79-A9BD-65DCE6B8A586}" sibTransId="{D08BA2E1-4062-451B-95CD-AE75BC660728}"/>
    <dgm:cxn modelId="{12766944-6D9E-4A40-9072-35FF736A65BF}" srcId="{2F9128E1-1B3D-4880-B41A-58E5C6CBEBEF}" destId="{73CE9468-AB91-490E-BD75-B7554EAA6532}" srcOrd="0" destOrd="0" parTransId="{38114C0E-1B11-43A8-824C-09A6A650A7AE}" sibTransId="{629F5DBF-1C29-4D74-AE8A-25A3E90C7715}"/>
    <dgm:cxn modelId="{940A1E65-7E3B-42F9-8073-5D3763CEC715}" srcId="{2F9128E1-1B3D-4880-B41A-58E5C6CBEBEF}" destId="{611BD866-07B7-44FD-A170-2557787353B0}" srcOrd="6" destOrd="0" parTransId="{769C6F3B-1B52-4526-8D19-14A4C499C14C}" sibTransId="{9CCD16DF-1BAC-43CD-B2B2-A12871D6CEF7}"/>
    <dgm:cxn modelId="{3C12EB67-1340-414B-BFA2-046A5D09A14D}" type="presOf" srcId="{462E423B-791B-41FE-B4C3-CBE692EE62F3}" destId="{264549A4-8D7E-4AF3-846C-17FA43111AF9}" srcOrd="0" destOrd="0" presId="urn:microsoft.com/office/officeart/2018/2/layout/IconVerticalSolidList"/>
    <dgm:cxn modelId="{BAA68954-3340-46B8-97CB-947CBB738735}" type="presOf" srcId="{FDE30E68-518A-4C3E-9F5F-7F4B3BD61E27}" destId="{85E1C6AF-A51D-4267-B6C3-C64F12FD33C6}" srcOrd="0" destOrd="0" presId="urn:microsoft.com/office/officeart/2018/2/layout/IconVerticalSolidList"/>
    <dgm:cxn modelId="{F63BFA74-340B-4448-B391-8A62FD429A16}" type="presOf" srcId="{2F9128E1-1B3D-4880-B41A-58E5C6CBEBEF}" destId="{72BADE49-C481-484F-8313-36AFD2E2C35A}" srcOrd="0" destOrd="0" presId="urn:microsoft.com/office/officeart/2018/2/layout/IconVerticalSolidList"/>
    <dgm:cxn modelId="{4D83F476-C3C3-4108-ABED-CA656AC9BFE0}" type="presOf" srcId="{611BD866-07B7-44FD-A170-2557787353B0}" destId="{DF03BBEE-A80B-4B55-B274-CF788D7C21CA}" srcOrd="0" destOrd="0" presId="urn:microsoft.com/office/officeart/2018/2/layout/IconVerticalSolidList"/>
    <dgm:cxn modelId="{D004CF90-45C0-49E6-B5F8-BD4C944FCE80}" type="presOf" srcId="{15D73B6A-B8B2-40AE-AF83-5EF3AC95EF82}" destId="{2074E8C5-16AC-40B2-BB8C-F70E4C200EE6}" srcOrd="0" destOrd="0" presId="urn:microsoft.com/office/officeart/2018/2/layout/IconVerticalSolidList"/>
    <dgm:cxn modelId="{D344AFB0-96CC-40CC-9205-219BBDDD28CA}" type="presOf" srcId="{73CE9468-AB91-490E-BD75-B7554EAA6532}" destId="{0091CEA6-5876-4785-B8F8-22740BA2B1E0}" srcOrd="0" destOrd="0" presId="urn:microsoft.com/office/officeart/2018/2/layout/IconVerticalSolidList"/>
    <dgm:cxn modelId="{160729C8-2498-4842-A3EC-35D92DEA4B9E}" srcId="{2F9128E1-1B3D-4880-B41A-58E5C6CBEBEF}" destId="{462E423B-791B-41FE-B4C3-CBE692EE62F3}" srcOrd="3" destOrd="0" parTransId="{955EA57B-0A8C-4BDC-B2AE-DDC7B850F87B}" sibTransId="{D88BF99D-C265-4B9F-AB3E-6A030165FF79}"/>
    <dgm:cxn modelId="{55E5FAF4-7BE0-49D5-B428-17E271C34693}" type="presOf" srcId="{E27D5136-1824-4C83-A855-F11FD7F7D097}" destId="{4201503F-7565-4959-88FB-E565BC0E911D}" srcOrd="0" destOrd="0" presId="urn:microsoft.com/office/officeart/2018/2/layout/IconVerticalSolidList"/>
    <dgm:cxn modelId="{3F3D77FC-AD34-4417-83B9-BBA9CEC709C8}" srcId="{2F9128E1-1B3D-4880-B41A-58E5C6CBEBEF}" destId="{FDE30E68-518A-4C3E-9F5F-7F4B3BD61E27}" srcOrd="4" destOrd="0" parTransId="{E9037BF0-F454-4873-B03D-B7D1C7633E2B}" sibTransId="{48C29214-5C92-4FF2-AFA9-8360C7231A00}"/>
    <dgm:cxn modelId="{77ED4EFD-C957-4BDF-9FFA-5D666DE1B569}" srcId="{2F9128E1-1B3D-4880-B41A-58E5C6CBEBEF}" destId="{E27D5136-1824-4C83-A855-F11FD7F7D097}" srcOrd="2" destOrd="0" parTransId="{E3957C04-F584-4BC7-BF4F-34AB2BE37CA7}" sibTransId="{8CC12AD7-2D66-456D-94D7-8EF49E284A96}"/>
    <dgm:cxn modelId="{B28A4848-27DC-455D-BDB7-A58B2A0EDF2A}" type="presParOf" srcId="{72BADE49-C481-484F-8313-36AFD2E2C35A}" destId="{F10CCD98-5550-48FB-AADB-BCDD3F7CD1FE}" srcOrd="0" destOrd="0" presId="urn:microsoft.com/office/officeart/2018/2/layout/IconVerticalSolidList"/>
    <dgm:cxn modelId="{06EE0565-DF8E-4306-A31F-0F7E4AD1351F}" type="presParOf" srcId="{F10CCD98-5550-48FB-AADB-BCDD3F7CD1FE}" destId="{D8C23DBB-321A-4DD3-A691-B83E0783827B}" srcOrd="0" destOrd="0" presId="urn:microsoft.com/office/officeart/2018/2/layout/IconVerticalSolidList"/>
    <dgm:cxn modelId="{952F3C4B-9F85-41BD-80A6-85E8F690B918}" type="presParOf" srcId="{F10CCD98-5550-48FB-AADB-BCDD3F7CD1FE}" destId="{E23A2C29-33CD-4390-A9FB-2546BD0AE0B7}" srcOrd="1" destOrd="0" presId="urn:microsoft.com/office/officeart/2018/2/layout/IconVerticalSolidList"/>
    <dgm:cxn modelId="{31DB70D0-6792-4539-852F-19DE1D2ADBAA}" type="presParOf" srcId="{F10CCD98-5550-48FB-AADB-BCDD3F7CD1FE}" destId="{A6E25431-E012-4803-852C-74D2D3A7D9DC}" srcOrd="2" destOrd="0" presId="urn:microsoft.com/office/officeart/2018/2/layout/IconVerticalSolidList"/>
    <dgm:cxn modelId="{DE2B0720-7CE2-4708-8733-50AC0FB60A51}" type="presParOf" srcId="{F10CCD98-5550-48FB-AADB-BCDD3F7CD1FE}" destId="{0091CEA6-5876-4785-B8F8-22740BA2B1E0}" srcOrd="3" destOrd="0" presId="urn:microsoft.com/office/officeart/2018/2/layout/IconVerticalSolidList"/>
    <dgm:cxn modelId="{9E430FB6-53D2-41EF-853D-18C5039E31C1}" type="presParOf" srcId="{72BADE49-C481-484F-8313-36AFD2E2C35A}" destId="{762F053A-4059-4672-82D6-55DDD7A1E8BE}" srcOrd="1" destOrd="0" presId="urn:microsoft.com/office/officeart/2018/2/layout/IconVerticalSolidList"/>
    <dgm:cxn modelId="{CD2B9CBA-A41B-4951-A60C-DB304467251F}" type="presParOf" srcId="{72BADE49-C481-484F-8313-36AFD2E2C35A}" destId="{DF79E2FE-99DC-425B-9BF3-89E2140EFFC4}" srcOrd="2" destOrd="0" presId="urn:microsoft.com/office/officeart/2018/2/layout/IconVerticalSolidList"/>
    <dgm:cxn modelId="{4772302F-45E2-4808-89B7-D5CE47072682}" type="presParOf" srcId="{DF79E2FE-99DC-425B-9BF3-89E2140EFFC4}" destId="{5E601B43-0737-48A6-BDE5-682A73D31EC4}" srcOrd="0" destOrd="0" presId="urn:microsoft.com/office/officeart/2018/2/layout/IconVerticalSolidList"/>
    <dgm:cxn modelId="{4407FD9A-FD9B-492D-9C28-94011F7A5049}" type="presParOf" srcId="{DF79E2FE-99DC-425B-9BF3-89E2140EFFC4}" destId="{4196270A-5CCA-4E2D-8C77-BCCA691CFB3D}" srcOrd="1" destOrd="0" presId="urn:microsoft.com/office/officeart/2018/2/layout/IconVerticalSolidList"/>
    <dgm:cxn modelId="{682FF82C-41D6-4CF9-A328-85022AA2B019}" type="presParOf" srcId="{DF79E2FE-99DC-425B-9BF3-89E2140EFFC4}" destId="{14CDCCA9-CDD5-4B40-A8B8-B821D6B09A5B}" srcOrd="2" destOrd="0" presId="urn:microsoft.com/office/officeart/2018/2/layout/IconVerticalSolidList"/>
    <dgm:cxn modelId="{51E8D77F-B172-43F1-A5A4-37632414F4CB}" type="presParOf" srcId="{DF79E2FE-99DC-425B-9BF3-89E2140EFFC4}" destId="{9CFEADA3-116F-4F56-BAD1-EF26EC1E4D48}" srcOrd="3" destOrd="0" presId="urn:microsoft.com/office/officeart/2018/2/layout/IconVerticalSolidList"/>
    <dgm:cxn modelId="{5E071C33-F3F1-4DF8-918C-35866DCA0968}" type="presParOf" srcId="{72BADE49-C481-484F-8313-36AFD2E2C35A}" destId="{E9FADFDF-36D0-434E-BFDB-19691C09AC81}" srcOrd="3" destOrd="0" presId="urn:microsoft.com/office/officeart/2018/2/layout/IconVerticalSolidList"/>
    <dgm:cxn modelId="{8E53B6E0-9295-49EC-BC52-30D49E087629}" type="presParOf" srcId="{72BADE49-C481-484F-8313-36AFD2E2C35A}" destId="{17CCF49A-F007-4BDA-9ADD-6911363C3DD4}" srcOrd="4" destOrd="0" presId="urn:microsoft.com/office/officeart/2018/2/layout/IconVerticalSolidList"/>
    <dgm:cxn modelId="{B327BF4A-43E9-4C41-8272-701F9303CE3C}" type="presParOf" srcId="{17CCF49A-F007-4BDA-9ADD-6911363C3DD4}" destId="{5E4AD7D0-7723-45FE-893F-9CAD1242F5C2}" srcOrd="0" destOrd="0" presId="urn:microsoft.com/office/officeart/2018/2/layout/IconVerticalSolidList"/>
    <dgm:cxn modelId="{8FDE0E0F-8021-4395-983C-A2F17438B39E}" type="presParOf" srcId="{17CCF49A-F007-4BDA-9ADD-6911363C3DD4}" destId="{553F7111-9AA5-4072-99D9-283A15EC0507}" srcOrd="1" destOrd="0" presId="urn:microsoft.com/office/officeart/2018/2/layout/IconVerticalSolidList"/>
    <dgm:cxn modelId="{F9C36295-17AB-439F-B9E3-B5BB3972C07E}" type="presParOf" srcId="{17CCF49A-F007-4BDA-9ADD-6911363C3DD4}" destId="{2D74949D-9E75-4C79-834C-89C2F7248A5E}" srcOrd="2" destOrd="0" presId="urn:microsoft.com/office/officeart/2018/2/layout/IconVerticalSolidList"/>
    <dgm:cxn modelId="{5E5776B5-EB02-43A4-B1B6-6EE6DE44DD9B}" type="presParOf" srcId="{17CCF49A-F007-4BDA-9ADD-6911363C3DD4}" destId="{4201503F-7565-4959-88FB-E565BC0E911D}" srcOrd="3" destOrd="0" presId="urn:microsoft.com/office/officeart/2018/2/layout/IconVerticalSolidList"/>
    <dgm:cxn modelId="{5EDFDC65-F5FF-4125-A98A-3E5B658BE6F2}" type="presParOf" srcId="{72BADE49-C481-484F-8313-36AFD2E2C35A}" destId="{08BA5C98-17BE-4FB9-A740-08054A4BC26E}" srcOrd="5" destOrd="0" presId="urn:microsoft.com/office/officeart/2018/2/layout/IconVerticalSolidList"/>
    <dgm:cxn modelId="{BC361246-D6BE-478F-9ADF-35AE1D9C2B75}" type="presParOf" srcId="{72BADE49-C481-484F-8313-36AFD2E2C35A}" destId="{CC658D5C-C863-46E6-844B-2E16CDEA1B4E}" srcOrd="6" destOrd="0" presId="urn:microsoft.com/office/officeart/2018/2/layout/IconVerticalSolidList"/>
    <dgm:cxn modelId="{D25743B3-7D03-4F68-AD9B-F8936AD9C91E}" type="presParOf" srcId="{CC658D5C-C863-46E6-844B-2E16CDEA1B4E}" destId="{CE58D694-B0E2-4268-8F95-43B98185D3A0}" srcOrd="0" destOrd="0" presId="urn:microsoft.com/office/officeart/2018/2/layout/IconVerticalSolidList"/>
    <dgm:cxn modelId="{E27B88B3-3ED4-4141-9CAB-082B5F62D647}" type="presParOf" srcId="{CC658D5C-C863-46E6-844B-2E16CDEA1B4E}" destId="{3525E497-8CEF-448D-8F76-5080779DEA67}" srcOrd="1" destOrd="0" presId="urn:microsoft.com/office/officeart/2018/2/layout/IconVerticalSolidList"/>
    <dgm:cxn modelId="{CC25D3B4-2EDA-49AD-BEB6-0287A2411D62}" type="presParOf" srcId="{CC658D5C-C863-46E6-844B-2E16CDEA1B4E}" destId="{C32BE7C6-5E93-41A9-9096-3788C23F935D}" srcOrd="2" destOrd="0" presId="urn:microsoft.com/office/officeart/2018/2/layout/IconVerticalSolidList"/>
    <dgm:cxn modelId="{AC2BA0C1-BB8C-4F01-87B1-582380149483}" type="presParOf" srcId="{CC658D5C-C863-46E6-844B-2E16CDEA1B4E}" destId="{264549A4-8D7E-4AF3-846C-17FA43111AF9}" srcOrd="3" destOrd="0" presId="urn:microsoft.com/office/officeart/2018/2/layout/IconVerticalSolidList"/>
    <dgm:cxn modelId="{C18D3B93-4DC9-463C-AD56-4C8962CDF26A}" type="presParOf" srcId="{72BADE49-C481-484F-8313-36AFD2E2C35A}" destId="{CE149B90-4B81-42A4-A8E0-70C7C76A66B1}" srcOrd="7" destOrd="0" presId="urn:microsoft.com/office/officeart/2018/2/layout/IconVerticalSolidList"/>
    <dgm:cxn modelId="{48BE31AD-9ECE-486A-8E52-B82AA9475379}" type="presParOf" srcId="{72BADE49-C481-484F-8313-36AFD2E2C35A}" destId="{232E475A-7836-4066-BD18-CA7932F6F050}" srcOrd="8" destOrd="0" presId="urn:microsoft.com/office/officeart/2018/2/layout/IconVerticalSolidList"/>
    <dgm:cxn modelId="{2572E93D-F82A-4E3F-9CB6-01CB01755723}" type="presParOf" srcId="{232E475A-7836-4066-BD18-CA7932F6F050}" destId="{F3EB458A-4D11-45D1-B39F-BFD0C96DC9A4}" srcOrd="0" destOrd="0" presId="urn:microsoft.com/office/officeart/2018/2/layout/IconVerticalSolidList"/>
    <dgm:cxn modelId="{7DCA1852-0A99-4A3E-8EFE-787FB109B519}" type="presParOf" srcId="{232E475A-7836-4066-BD18-CA7932F6F050}" destId="{81411009-DB5F-479C-BD94-C3D461E2F3DB}" srcOrd="1" destOrd="0" presId="urn:microsoft.com/office/officeart/2018/2/layout/IconVerticalSolidList"/>
    <dgm:cxn modelId="{CF0615D5-DF6E-453A-A9BD-403F8BA1743B}" type="presParOf" srcId="{232E475A-7836-4066-BD18-CA7932F6F050}" destId="{F014B404-4BC0-4027-B386-8BAD7745C198}" srcOrd="2" destOrd="0" presId="urn:microsoft.com/office/officeart/2018/2/layout/IconVerticalSolidList"/>
    <dgm:cxn modelId="{56D9F415-A1C6-4FF7-8141-D4BEFD9C82D5}" type="presParOf" srcId="{232E475A-7836-4066-BD18-CA7932F6F050}" destId="{85E1C6AF-A51D-4267-B6C3-C64F12FD33C6}" srcOrd="3" destOrd="0" presId="urn:microsoft.com/office/officeart/2018/2/layout/IconVerticalSolidList"/>
    <dgm:cxn modelId="{D94E5C26-EF8E-4225-9D76-9C7E1F2CEF5F}" type="presParOf" srcId="{72BADE49-C481-484F-8313-36AFD2E2C35A}" destId="{9BF975E2-9ED9-48D8-94C6-4278A8216DAF}" srcOrd="9" destOrd="0" presId="urn:microsoft.com/office/officeart/2018/2/layout/IconVerticalSolidList"/>
    <dgm:cxn modelId="{10BDB7A4-3548-4EEF-908B-D8CF0F2082AE}" type="presParOf" srcId="{72BADE49-C481-484F-8313-36AFD2E2C35A}" destId="{922C454D-66D8-4A41-BE7F-53AFF9102A68}" srcOrd="10" destOrd="0" presId="urn:microsoft.com/office/officeart/2018/2/layout/IconVerticalSolidList"/>
    <dgm:cxn modelId="{641D968A-7289-4274-8840-09A4E56DF09F}" type="presParOf" srcId="{922C454D-66D8-4A41-BE7F-53AFF9102A68}" destId="{AC5A2625-19E0-45CE-8A3F-96D7A7829D10}" srcOrd="0" destOrd="0" presId="urn:microsoft.com/office/officeart/2018/2/layout/IconVerticalSolidList"/>
    <dgm:cxn modelId="{536C03A1-0463-4CCA-B83B-3ED126CAE8A8}" type="presParOf" srcId="{922C454D-66D8-4A41-BE7F-53AFF9102A68}" destId="{9DB49E4F-BCB9-4238-9EE7-1F1771960C6A}" srcOrd="1" destOrd="0" presId="urn:microsoft.com/office/officeart/2018/2/layout/IconVerticalSolidList"/>
    <dgm:cxn modelId="{17A8AFF1-F307-42E8-B13A-FDF9CD3A7F0B}" type="presParOf" srcId="{922C454D-66D8-4A41-BE7F-53AFF9102A68}" destId="{9A817A5F-D0E4-4887-AB8A-89B6CEF00BA5}" srcOrd="2" destOrd="0" presId="urn:microsoft.com/office/officeart/2018/2/layout/IconVerticalSolidList"/>
    <dgm:cxn modelId="{76F583A2-85D4-473A-879F-7E83FCA80559}" type="presParOf" srcId="{922C454D-66D8-4A41-BE7F-53AFF9102A68}" destId="{2074E8C5-16AC-40B2-BB8C-F70E4C200EE6}" srcOrd="3" destOrd="0" presId="urn:microsoft.com/office/officeart/2018/2/layout/IconVerticalSolidList"/>
    <dgm:cxn modelId="{3B3E40DB-DE65-482B-82B5-932A8CB22DD9}" type="presParOf" srcId="{72BADE49-C481-484F-8313-36AFD2E2C35A}" destId="{9E4581B6-CEE4-4BE1-B1D0-77E983E590DA}" srcOrd="11" destOrd="0" presId="urn:microsoft.com/office/officeart/2018/2/layout/IconVerticalSolidList"/>
    <dgm:cxn modelId="{B83514D5-1C9B-49FB-9908-0AEE0BC083C3}" type="presParOf" srcId="{72BADE49-C481-484F-8313-36AFD2E2C35A}" destId="{B9C11C45-FAD1-4278-B5D5-16E955AC8D2A}" srcOrd="12" destOrd="0" presId="urn:microsoft.com/office/officeart/2018/2/layout/IconVerticalSolidList"/>
    <dgm:cxn modelId="{FB67CE11-29EA-4353-9C96-31E4C3BF30AF}" type="presParOf" srcId="{B9C11C45-FAD1-4278-B5D5-16E955AC8D2A}" destId="{FE8F7707-2A3D-4D59-9620-B700AF01DAE7}" srcOrd="0" destOrd="0" presId="urn:microsoft.com/office/officeart/2018/2/layout/IconVerticalSolidList"/>
    <dgm:cxn modelId="{4E5F17F6-45FE-4232-9113-EB55321584C8}" type="presParOf" srcId="{B9C11C45-FAD1-4278-B5D5-16E955AC8D2A}" destId="{ABA1E12C-7AA1-4D1D-ABE6-8EC13E19F1BF}" srcOrd="1" destOrd="0" presId="urn:microsoft.com/office/officeart/2018/2/layout/IconVerticalSolidList"/>
    <dgm:cxn modelId="{4F3D2ECD-FEE2-400F-8153-B2EEF1F4A0F0}" type="presParOf" srcId="{B9C11C45-FAD1-4278-B5D5-16E955AC8D2A}" destId="{2B358C16-766E-4623-88FD-2CDE54A147D0}" srcOrd="2" destOrd="0" presId="urn:microsoft.com/office/officeart/2018/2/layout/IconVerticalSolidList"/>
    <dgm:cxn modelId="{30084EF8-259C-4EAB-A373-F1D9E14BCE89}" type="presParOf" srcId="{B9C11C45-FAD1-4278-B5D5-16E955AC8D2A}" destId="{DF03BBEE-A80B-4B55-B274-CF788D7C21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312C-5176-44EB-9918-434C3B898A4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7A8CB-3CF0-41F6-8D87-6379CCB7113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ABBE6-2D18-498B-A59B-BAA404B91EA2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Best for </a:t>
          </a:r>
          <a:r>
            <a:rPr lang="en-US" sz="2200" b="1" i="0" kern="1200" baseline="0"/>
            <a:t>early-stage performance prediction</a:t>
          </a:r>
          <a:endParaRPr lang="en-US" sz="2200" kern="1200"/>
        </a:p>
      </dsp:txBody>
      <dsp:txXfrm>
        <a:off x="1357965" y="2319"/>
        <a:ext cx="4887299" cy="1175727"/>
      </dsp:txXfrm>
    </dsp:sp>
    <dsp:sp modelId="{ED8595EF-B5EF-40F3-AAB9-E9432022DD86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74EF9-9B32-444B-B877-E8A476E05BA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F5D11-E9D4-44ED-B945-4D4F81BD45AE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Uses structured metrics (e.g., load time, page size, DOM complexity)</a:t>
          </a:r>
          <a:endParaRPr lang="en-US" sz="2200" kern="1200"/>
        </a:p>
      </dsp:txBody>
      <dsp:txXfrm>
        <a:off x="1357965" y="1471979"/>
        <a:ext cx="4887299" cy="1175727"/>
      </dsp:txXfrm>
    </dsp:sp>
    <dsp:sp modelId="{1F416FE9-6121-42C6-AD34-6A53B32388D3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245F-3F39-4DB6-9395-1F72FA472903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7E827-9718-46FA-9DBA-D143DD48887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Fast, interpretable, and lightweight</a:t>
          </a:r>
          <a:endParaRPr lang="en-US" sz="2200" kern="1200"/>
        </a:p>
      </dsp:txBody>
      <dsp:txXfrm>
        <a:off x="1357965" y="2941639"/>
        <a:ext cx="4887299" cy="1175727"/>
      </dsp:txXfrm>
    </dsp:sp>
    <dsp:sp modelId="{181AB542-0AC1-4745-85FE-50F270EC1BC8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5B660-A9E7-4A64-BD03-E4800C2CA3B2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D9776-0DDB-4F0F-A6E5-2142DD52B3F1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Less effective for dynamic or interactive systems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F48BC-B87C-4C88-B0E0-E4B6070CA3A3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17456-5C9F-432D-ADCA-311E8FA29D70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98FA7-CF4F-4F42-9FAD-264B2F2446F9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Best for </a:t>
          </a:r>
          <a:r>
            <a:rPr lang="en-US" sz="1100" b="1" i="0" kern="1200" baseline="0"/>
            <a:t>generating complex test inputs</a:t>
          </a:r>
          <a:r>
            <a:rPr lang="en-US" sz="1100" b="0" i="0" kern="1200" baseline="0"/>
            <a:t> to trigger performance bottlenecks</a:t>
          </a:r>
          <a:endParaRPr lang="en-US" sz="1100" kern="1200"/>
        </a:p>
      </dsp:txBody>
      <dsp:txXfrm>
        <a:off x="569079" y="2644614"/>
        <a:ext cx="2072362" cy="720000"/>
      </dsp:txXfrm>
    </dsp:sp>
    <dsp:sp modelId="{4428E645-61BA-4138-BB3A-B4C3A8CDBE86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AA826-2927-491D-9F0C-C6057A325D05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5E368-F0E3-4D3F-9913-43E8E330F23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Can model non-linear behavior and system complexity</a:t>
          </a:r>
          <a:endParaRPr lang="en-US" sz="1100" kern="1200"/>
        </a:p>
      </dsp:txBody>
      <dsp:txXfrm>
        <a:off x="3004105" y="2644614"/>
        <a:ext cx="2072362" cy="720000"/>
      </dsp:txXfrm>
    </dsp:sp>
    <dsp:sp modelId="{8B2EB2C0-F1FA-47BF-8624-7D7290B59D35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AA5A2-4F54-4201-8E03-CF11686F007A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CA1D4-B7E7-4390-BD09-043B79CB06A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Effective in </a:t>
          </a:r>
          <a:r>
            <a:rPr lang="en-US" sz="1100" b="1" i="0" kern="1200" baseline="0"/>
            <a:t>black-box stress testing</a:t>
          </a:r>
          <a:endParaRPr lang="en-US" sz="1100" kern="1200"/>
        </a:p>
      </dsp:txBody>
      <dsp:txXfrm>
        <a:off x="5439131" y="2644614"/>
        <a:ext cx="2072362" cy="720000"/>
      </dsp:txXfrm>
    </dsp:sp>
    <dsp:sp modelId="{5CE99971-0AE0-46BA-980E-BEEC16D24B15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4CC23-7291-48D2-980F-630423D2A444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60307-8DF7-4190-94B3-AEAC2205C13B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Requires large datasets, high compute power, and longer training time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A163C-8C7C-4873-B975-43FDA565B58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766C1-122A-4190-A1EF-5123F5D7ED78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Best for </a:t>
          </a:r>
          <a:r>
            <a:rPr lang="en-US" sz="1400" b="1" i="0" kern="1200" baseline="0"/>
            <a:t>dynamic, autonomous exploration</a:t>
          </a:r>
          <a:r>
            <a:rPr lang="en-US" sz="1400" b="0" i="0" kern="1200" baseline="0"/>
            <a:t> of modern web apps</a:t>
          </a:r>
          <a:endParaRPr lang="en-US" sz="1400" kern="1200"/>
        </a:p>
      </dsp:txBody>
      <dsp:txXfrm>
        <a:off x="569079" y="2427788"/>
        <a:ext cx="2072362" cy="720000"/>
      </dsp:txXfrm>
    </dsp:sp>
    <dsp:sp modelId="{195B8B1A-1B5C-4E86-9BB9-E60AD136A2B4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A6417-1D08-46C7-A2A4-7C11AD6B73A5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Learns through trial-and-error in real time</a:t>
          </a:r>
          <a:endParaRPr lang="en-US" sz="1400" kern="1200"/>
        </a:p>
      </dsp:txBody>
      <dsp:txXfrm>
        <a:off x="3004105" y="2427788"/>
        <a:ext cx="2072362" cy="720000"/>
      </dsp:txXfrm>
    </dsp:sp>
    <dsp:sp modelId="{AC328BEB-9438-4204-9E38-5E2ACA274537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044C5-6D30-4845-9F5F-EC1E4117F6AD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Requires no system internals — suitable for </a:t>
          </a:r>
          <a:r>
            <a:rPr lang="en-US" sz="1400" b="1" i="0" kern="1200" baseline="0"/>
            <a:t>black-box testing</a:t>
          </a:r>
          <a:endParaRPr lang="en-US" sz="1400" kern="1200"/>
        </a:p>
      </dsp:txBody>
      <dsp:txXfrm>
        <a:off x="5439131" y="2427788"/>
        <a:ext cx="2072362" cy="720000"/>
      </dsp:txXfrm>
    </dsp:sp>
    <dsp:sp modelId="{543420DB-87F9-4A14-90FC-7ACCC74E0DC5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488A1-1221-4F84-8F46-340321A0929D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Slower to train and sensitive to reward design</a:t>
          </a:r>
          <a:endParaRPr lang="en-US" sz="1400" kern="1200"/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305C4-2DAB-4534-8AB8-E91B21D8A23C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BBED23-AC54-4CDB-B4FD-DEDA2D243073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Lack of high-quality, diverse performance datasets for training AI models</a:t>
          </a:r>
          <a:endParaRPr lang="en-US" sz="2300" kern="1200"/>
        </a:p>
      </dsp:txBody>
      <dsp:txXfrm>
        <a:off x="0" y="2124"/>
        <a:ext cx="10515600" cy="724514"/>
      </dsp:txXfrm>
    </dsp:sp>
    <dsp:sp modelId="{BEA8DBBB-22A0-40EA-8D7B-D8F4C25FB70E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F8D2E1-F606-481A-880D-5FD827999367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Poor generalization of models across different web architectures</a:t>
          </a:r>
          <a:endParaRPr lang="en-US" sz="2300" kern="1200"/>
        </a:p>
      </dsp:txBody>
      <dsp:txXfrm>
        <a:off x="0" y="726639"/>
        <a:ext cx="10515600" cy="724514"/>
      </dsp:txXfrm>
    </dsp:sp>
    <dsp:sp modelId="{5190C6AF-A694-4AB8-8405-ED1626D8E25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CC1DF7C-FFBA-4D19-801E-2408C8AA7C30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DL and RL methods often lack interpretability ("black-box" behavior)</a:t>
          </a:r>
          <a:endParaRPr lang="en-US" sz="2300" kern="1200"/>
        </a:p>
      </dsp:txBody>
      <dsp:txXfrm>
        <a:off x="0" y="1451154"/>
        <a:ext cx="10515600" cy="724514"/>
      </dsp:txXfrm>
    </dsp:sp>
    <dsp:sp modelId="{54974D7E-F616-4126-B50A-95B8F2CF5482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26B2F2-95EF-4347-9EEC-40226F3C9F9E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High computational cost and complexity, especially for RL and DL</a:t>
          </a:r>
          <a:endParaRPr lang="en-US" sz="2300" kern="1200"/>
        </a:p>
      </dsp:txBody>
      <dsp:txXfrm>
        <a:off x="0" y="2175669"/>
        <a:ext cx="10515600" cy="724514"/>
      </dsp:txXfrm>
    </dsp:sp>
    <dsp:sp modelId="{CA8266DA-6FEA-4202-86C0-A3C2D23AF4D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5CCF57-5910-4D7E-8137-1D87A9C537A7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No standardized benchmarks for evaluating AI-based performance testing tools</a:t>
          </a:r>
          <a:endParaRPr lang="en-US" sz="2300" kern="1200"/>
        </a:p>
      </dsp:txBody>
      <dsp:txXfrm>
        <a:off x="0" y="2900183"/>
        <a:ext cx="10515600" cy="724514"/>
      </dsp:txXfrm>
    </dsp:sp>
    <dsp:sp modelId="{095A0D7C-66E7-4599-8AD8-1783ACC8C018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E2478E-D236-4F12-BBAD-76130D59105B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Reward design in RL remains trial-and-error and difficult to tune effectively</a:t>
          </a:r>
          <a:endParaRPr lang="en-US" sz="2300" kern="1200"/>
        </a:p>
      </dsp:txBody>
      <dsp:txXfrm>
        <a:off x="0" y="3624698"/>
        <a:ext cx="10515600" cy="724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23DBB-321A-4DD3-A691-B83E0783827B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A2C29-33CD-4390-A9FB-2546BD0AE0B7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1CEA6-5876-4785-B8F8-22740BA2B1E0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AI is transforming web performance testing from manual and reactive to </a:t>
          </a:r>
          <a:r>
            <a:rPr lang="en-US" sz="1600" b="1" i="0" kern="1200" baseline="0"/>
            <a:t>automated and proactive</a:t>
          </a:r>
          <a:endParaRPr lang="en-US" sz="1600" kern="1200"/>
        </a:p>
      </dsp:txBody>
      <dsp:txXfrm>
        <a:off x="591168" y="371"/>
        <a:ext cx="9924431" cy="511834"/>
      </dsp:txXfrm>
    </dsp:sp>
    <dsp:sp modelId="{5E601B43-0737-48A6-BDE5-682A73D31EC4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6270A-5CCA-4E2D-8C77-BCCA691CFB3D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EADA3-116F-4F56-BAD1-EF26EC1E4D48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ML enables </a:t>
          </a:r>
          <a:r>
            <a:rPr lang="en-US" sz="1600" b="1" i="0" kern="1200" baseline="0"/>
            <a:t>early prediction</a:t>
          </a:r>
          <a:r>
            <a:rPr lang="en-US" sz="1600" b="0" i="0" kern="1200" baseline="0"/>
            <a:t>, DL enables </a:t>
          </a:r>
          <a:r>
            <a:rPr lang="en-US" sz="1600" b="1" i="0" kern="1200" baseline="0"/>
            <a:t>stress testing</a:t>
          </a:r>
          <a:r>
            <a:rPr lang="en-US" sz="1600" b="0" i="0" kern="1200" baseline="0"/>
            <a:t>, RL enables </a:t>
          </a:r>
          <a:r>
            <a:rPr lang="en-US" sz="1600" b="1" i="0" kern="1200" baseline="0"/>
            <a:t>autonomous exploration</a:t>
          </a:r>
          <a:endParaRPr lang="en-US" sz="1600" kern="1200"/>
        </a:p>
      </dsp:txBody>
      <dsp:txXfrm>
        <a:off x="591168" y="640165"/>
        <a:ext cx="9924431" cy="511834"/>
      </dsp:txXfrm>
    </dsp:sp>
    <dsp:sp modelId="{5E4AD7D0-7723-45FE-893F-9CAD1242F5C2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F7111-9AA5-4072-99D9-283A15EC0507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1503F-7565-4959-88FB-E565BC0E911D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Each approach suits different stages and goals in the testing lifecycle</a:t>
          </a:r>
          <a:endParaRPr lang="en-US" sz="1600" kern="1200"/>
        </a:p>
      </dsp:txBody>
      <dsp:txXfrm>
        <a:off x="591168" y="1279958"/>
        <a:ext cx="9924431" cy="511834"/>
      </dsp:txXfrm>
    </dsp:sp>
    <dsp:sp modelId="{CE58D694-B0E2-4268-8F95-43B98185D3A0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5E497-8CEF-448D-8F76-5080779DEA67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549A4-8D7E-4AF3-846C-17FA43111AF9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Future work should focus on:</a:t>
          </a:r>
          <a:endParaRPr lang="en-US" sz="1600" kern="1200"/>
        </a:p>
      </dsp:txBody>
      <dsp:txXfrm>
        <a:off x="591168" y="1919751"/>
        <a:ext cx="9924431" cy="511834"/>
      </dsp:txXfrm>
    </dsp:sp>
    <dsp:sp modelId="{F3EB458A-4D11-45D1-B39F-BFD0C96DC9A4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11009-DB5F-479C-BD94-C3D461E2F3DB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1C6AF-A51D-4267-B6C3-C64F12FD33C6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Developing </a:t>
          </a:r>
          <a:r>
            <a:rPr lang="en-US" sz="1600" b="1" i="0" kern="1200" baseline="0"/>
            <a:t>lightweight, explainable</a:t>
          </a:r>
          <a:r>
            <a:rPr lang="en-US" sz="1600" b="0" i="0" kern="1200" baseline="0"/>
            <a:t>, and </a:t>
          </a:r>
          <a:r>
            <a:rPr lang="en-US" sz="1600" b="1" i="0" kern="1200" baseline="0"/>
            <a:t>transferable</a:t>
          </a:r>
          <a:r>
            <a:rPr lang="en-US" sz="1600" b="0" i="0" kern="1200" baseline="0"/>
            <a:t> AI testing methods</a:t>
          </a:r>
          <a:endParaRPr lang="en-US" sz="1600" kern="1200"/>
        </a:p>
      </dsp:txBody>
      <dsp:txXfrm>
        <a:off x="591168" y="2559544"/>
        <a:ext cx="9924431" cy="511834"/>
      </dsp:txXfrm>
    </dsp:sp>
    <dsp:sp modelId="{AC5A2625-19E0-45CE-8A3F-96D7A7829D10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49E4F-BCB9-4238-9EE7-1F1771960C6A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4E8C5-16AC-40B2-BB8C-F70E4C200EE6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Creating </a:t>
          </a:r>
          <a:r>
            <a:rPr lang="en-US" sz="1600" b="1" i="0" kern="1200" baseline="0"/>
            <a:t>standard benchmarks</a:t>
          </a:r>
          <a:r>
            <a:rPr lang="en-US" sz="1600" b="0" i="0" kern="1200" baseline="0"/>
            <a:t> and shared datasets</a:t>
          </a:r>
          <a:endParaRPr lang="en-US" sz="1600" kern="1200"/>
        </a:p>
      </dsp:txBody>
      <dsp:txXfrm>
        <a:off x="591168" y="3199338"/>
        <a:ext cx="9924431" cy="511834"/>
      </dsp:txXfrm>
    </dsp:sp>
    <dsp:sp modelId="{FE8F7707-2A3D-4D59-9620-B700AF01DAE7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1E12C-7AA1-4D1D-ABE6-8EC13E19F1BF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3BBEE-A80B-4B55-B274-CF788D7C21CA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Exploring </a:t>
          </a:r>
          <a:r>
            <a:rPr lang="en-US" sz="1600" b="1" i="0" kern="1200" baseline="0"/>
            <a:t>hybrid models</a:t>
          </a:r>
          <a:r>
            <a:rPr lang="en-US" sz="1600" b="0" i="0" kern="1200" baseline="0"/>
            <a:t> that combine strengths of ML, DL, and RL</a:t>
          </a:r>
          <a:endParaRPr lang="en-US" sz="1600" kern="1200"/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5B62-CA29-470A-8CCC-4945A67828B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6C542-D472-46D6-A375-E3CEBAEC8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8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Before we dive into machine learning or reinforcement learning, let's first ground ourselves in the core question:</a:t>
            </a:r>
          </a:p>
          <a:p>
            <a:pPr>
              <a:buNone/>
            </a:pPr>
            <a:r>
              <a:rPr lang="en-US" b="1" dirty="0"/>
              <a:t>What exactly is webpage performance testing?</a:t>
            </a:r>
            <a:endParaRPr lang="en-US" dirty="0"/>
          </a:p>
          <a:p>
            <a:pPr>
              <a:buNone/>
            </a:pPr>
            <a:r>
              <a:rPr lang="en-US" dirty="0"/>
              <a:t>In simple terms, it's the process of evaluating how fast, efficient, and responsive a web page is when accessed by users. It involves measuring key metrics like </a:t>
            </a:r>
            <a:r>
              <a:rPr lang="en-US" b="1" dirty="0"/>
              <a:t>page load time</a:t>
            </a:r>
            <a:r>
              <a:rPr lang="en-US" dirty="0"/>
              <a:t>, </a:t>
            </a:r>
            <a:r>
              <a:rPr lang="en-US" b="1" dirty="0"/>
              <a:t>time to interactive</a:t>
            </a:r>
            <a:r>
              <a:rPr lang="en-US" dirty="0"/>
              <a:t>, </a:t>
            </a:r>
            <a:r>
              <a:rPr lang="en-US" b="1" dirty="0"/>
              <a:t>resource usage</a:t>
            </a:r>
            <a:r>
              <a:rPr lang="en-US" dirty="0"/>
              <a:t>, and </a:t>
            </a:r>
            <a:r>
              <a:rPr lang="en-US" b="1" dirty="0"/>
              <a:t>server response time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The goal is to ensure that a website not only looks good — like what you see here — but also performs smoothly across different devices, browsers, and user conditions.</a:t>
            </a:r>
          </a:p>
          <a:p>
            <a:r>
              <a:rPr lang="en-US" dirty="0"/>
              <a:t>Poor performance directly impacts user satisfaction, bounce rates, and even SEO rankings. So in today's fast-moving, high-expectation digital world, performance testing has become just as important as functionality or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5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WebExplor</a:t>
            </a:r>
            <a:r>
              <a:rPr lang="en-US" dirty="0"/>
              <a:t> was tested on </a:t>
            </a:r>
            <a:r>
              <a:rPr lang="en-US" b="1" dirty="0"/>
              <a:t>six real-world open-source web apps</a:t>
            </a:r>
            <a:r>
              <a:rPr lang="en-US" dirty="0"/>
              <a:t>, one </a:t>
            </a:r>
            <a:r>
              <a:rPr lang="en-US" b="1" dirty="0"/>
              <a:t>commercial SaaS platform</a:t>
            </a:r>
            <a:r>
              <a:rPr lang="en-US" dirty="0"/>
              <a:t>, and the </a:t>
            </a:r>
            <a:r>
              <a:rPr lang="en-US" b="1" dirty="0"/>
              <a:t>top 50 global web applications</a:t>
            </a:r>
            <a:r>
              <a:rPr lang="en-US" dirty="0"/>
              <a:t>. The results are impressive.</a:t>
            </a:r>
          </a:p>
          <a:p>
            <a:pPr>
              <a:buNone/>
            </a:pPr>
            <a:r>
              <a:rPr lang="en-US" dirty="0"/>
              <a:t>Compared to five state-of-the-art baselines — including both model-based (like DIG and </a:t>
            </a:r>
            <a:r>
              <a:rPr lang="en-US" dirty="0" err="1"/>
              <a:t>SuBWEB</a:t>
            </a:r>
            <a:r>
              <a:rPr lang="en-US" dirty="0"/>
              <a:t>) and model-free tools (like </a:t>
            </a:r>
            <a:r>
              <a:rPr lang="en-US" dirty="0" err="1"/>
              <a:t>Crawljax</a:t>
            </a:r>
            <a:r>
              <a:rPr lang="en-US" dirty="0"/>
              <a:t> and random testing) — </a:t>
            </a:r>
            <a:r>
              <a:rPr lang="en-US" b="1" dirty="0" err="1"/>
              <a:t>WebExplor</a:t>
            </a:r>
            <a:r>
              <a:rPr lang="en-US" b="1" dirty="0"/>
              <a:t> consistently outperformed them</a:t>
            </a:r>
            <a:r>
              <a:rPr lang="en-US" dirty="0"/>
              <a:t> in two key areas:</a:t>
            </a:r>
          </a:p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Branch coverage</a:t>
            </a:r>
            <a:r>
              <a:rPr lang="en-US" dirty="0"/>
              <a:t>: it achieved the highest coverage in 4 out of 6 applications.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Failure detection</a:t>
            </a:r>
            <a:r>
              <a:rPr lang="en-US" dirty="0"/>
              <a:t>: it found the </a:t>
            </a:r>
            <a:r>
              <a:rPr lang="en-US" b="1" dirty="0"/>
              <a:t>most unique failures overall</a:t>
            </a:r>
            <a:r>
              <a:rPr lang="en-US" dirty="0"/>
              <a:t>, even in cases where coverage wasn’t the highest.</a:t>
            </a:r>
          </a:p>
          <a:p>
            <a:pPr>
              <a:buNone/>
            </a:pPr>
            <a:r>
              <a:rPr lang="en-US" dirty="0"/>
              <a:t>In total, </a:t>
            </a:r>
            <a:r>
              <a:rPr lang="en-US" dirty="0" err="1"/>
              <a:t>WebExplor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Found </a:t>
            </a:r>
            <a:r>
              <a:rPr lang="en-US" b="1" dirty="0"/>
              <a:t>3,466 failures</a:t>
            </a:r>
            <a:r>
              <a:rPr lang="en-US" dirty="0"/>
              <a:t> in the top 50 websites.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Found </a:t>
            </a:r>
            <a:r>
              <a:rPr lang="en-US" b="1" dirty="0"/>
              <a:t>12 unknown failures</a:t>
            </a:r>
            <a:r>
              <a:rPr lang="en-US" dirty="0"/>
              <a:t> in the commercial SaaS platform, all confirmed and fixed by developers.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Detected both </a:t>
            </a:r>
            <a:r>
              <a:rPr lang="en-US" b="1" dirty="0"/>
              <a:t>logical bugs</a:t>
            </a:r>
            <a:r>
              <a:rPr lang="en-US" dirty="0"/>
              <a:t> and </a:t>
            </a:r>
            <a:r>
              <a:rPr lang="en-US" b="1" dirty="0"/>
              <a:t>security issues</a:t>
            </a:r>
            <a:r>
              <a:rPr lang="en-US" dirty="0"/>
              <a:t>, including hidden exceptions, race conditions, and exposed server folders.</a:t>
            </a:r>
          </a:p>
          <a:p>
            <a:pPr>
              <a:buNone/>
            </a:pPr>
            <a:r>
              <a:rPr lang="en-US" dirty="0"/>
              <a:t>What makes </a:t>
            </a:r>
            <a:r>
              <a:rPr lang="en-US" dirty="0" err="1"/>
              <a:t>WebExplor</a:t>
            </a:r>
            <a:r>
              <a:rPr lang="en-US" dirty="0"/>
              <a:t> especially effective is its ability to </a:t>
            </a:r>
            <a:r>
              <a:rPr lang="en-US" b="1" dirty="0"/>
              <a:t>build test sequences</a:t>
            </a:r>
            <a:r>
              <a:rPr lang="en-US" dirty="0"/>
              <a:t>, like navigating through a series of pages and submitting a form — something most random or scripted tools struggle with. And it does all this </a:t>
            </a:r>
            <a:r>
              <a:rPr lang="en-US" b="1" dirty="0"/>
              <a:t>without requiring a navigation model or human-written inputs</a:t>
            </a:r>
            <a:r>
              <a:rPr lang="en-US" dirty="0"/>
              <a:t>.</a:t>
            </a:r>
          </a:p>
          <a:p>
            <a:r>
              <a:rPr lang="en-US" dirty="0"/>
              <a:t>So in summary, </a:t>
            </a:r>
            <a:r>
              <a:rPr lang="en-US" b="1" dirty="0" err="1"/>
              <a:t>WebExplor</a:t>
            </a:r>
            <a:r>
              <a:rPr lang="en-US" b="1" dirty="0"/>
              <a:t> uses reinforcement learning not just as a side enhancement, but as the entire backbone of test generation</a:t>
            </a:r>
            <a:r>
              <a:rPr lang="en-US" dirty="0"/>
              <a:t> — making it one of the most autonomous and scalable solutions in modern web testing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 now that we understand what webpage performance testing is — the next question is:</a:t>
            </a:r>
          </a:p>
          <a:p>
            <a:pPr>
              <a:buNone/>
            </a:pPr>
            <a:r>
              <a:rPr lang="en-US" b="1" dirty="0"/>
              <a:t>Why use AI to do it?</a:t>
            </a:r>
            <a:endParaRPr lang="en-US" dirty="0"/>
          </a:p>
          <a:p>
            <a:pPr>
              <a:buNone/>
            </a:pPr>
            <a:r>
              <a:rPr lang="en-US" dirty="0"/>
              <a:t>Traditional performance testing can be slow, expensive, and often reactive. You write scripts, set thresholds, run stress tests — and only then do you find out what breaks.</a:t>
            </a:r>
          </a:p>
          <a:p>
            <a:pPr>
              <a:buNone/>
            </a:pPr>
            <a:r>
              <a:rPr lang="en-US" dirty="0"/>
              <a:t>But with AI, performance testing becomes </a:t>
            </a:r>
            <a:r>
              <a:rPr lang="en-US" b="1" dirty="0"/>
              <a:t>smarter, faster, and adaptive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Machine Learning can </a:t>
            </a:r>
            <a:r>
              <a:rPr lang="en-US" b="1" dirty="0"/>
              <a:t>predict problems early</a:t>
            </a:r>
            <a:r>
              <a:rPr lang="en-US" dirty="0"/>
              <a:t>, before they even happen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Deep Learning can </a:t>
            </a:r>
            <a:r>
              <a:rPr lang="en-US" b="1" dirty="0"/>
              <a:t>generate complex test cases</a:t>
            </a:r>
            <a:r>
              <a:rPr lang="en-US" dirty="0"/>
              <a:t> to uncover hidden bottlenecks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Reinforcement Learning can </a:t>
            </a:r>
            <a:r>
              <a:rPr lang="en-US" b="1" dirty="0"/>
              <a:t>autonomously explore</a:t>
            </a:r>
            <a:r>
              <a:rPr lang="en-US" dirty="0"/>
              <a:t> and learn where the real stress points are</a:t>
            </a:r>
          </a:p>
          <a:p>
            <a:r>
              <a:rPr lang="en-US" dirty="0"/>
              <a:t>Instead of manually guessing where the system might fail, AI learns from data and behavior. It doesn’t just run tests — it </a:t>
            </a:r>
            <a:r>
              <a:rPr lang="en-US" b="1" dirty="0"/>
              <a:t>designs them intelligently</a:t>
            </a:r>
            <a:r>
              <a:rPr lang="en-US" dirty="0"/>
              <a:t>, saving time and catching issues that traditional tools might miss.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3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diagram shows the complete machine learning pipeline used to predict web page performance before deployment. It starts with data collection from hundreds of real-world websites, capturing technical and performance-related attributes like load time, DOM size, and page structure.</a:t>
            </a:r>
          </a:p>
          <a:p>
            <a:pPr>
              <a:buNone/>
            </a:pPr>
            <a:r>
              <a:rPr lang="en-US" dirty="0"/>
              <a:t>Once the dataset is loaded, it goes through </a:t>
            </a:r>
            <a:r>
              <a:rPr lang="en-US" b="1" dirty="0"/>
              <a:t>preprocessing</a:t>
            </a:r>
            <a:r>
              <a:rPr lang="en-US" dirty="0"/>
              <a:t>, which includes cleaning the data, encoding categorical features, and preparing it for analysis. The authors also run </a:t>
            </a:r>
            <a:r>
              <a:rPr lang="en-US" b="1" dirty="0"/>
              <a:t>exploratory analysis and visualization</a:t>
            </a:r>
            <a:r>
              <a:rPr lang="en-US" dirty="0"/>
              <a:t> to understand feature distributions and identify outliers.</a:t>
            </a:r>
          </a:p>
          <a:p>
            <a:pPr>
              <a:buNone/>
            </a:pPr>
            <a:r>
              <a:rPr lang="en-US" dirty="0"/>
              <a:t>Next, they apply </a:t>
            </a:r>
            <a:r>
              <a:rPr lang="en-US" b="1" dirty="0"/>
              <a:t>feature selection</a:t>
            </a:r>
            <a:r>
              <a:rPr lang="en-US" dirty="0"/>
              <a:t> to remove irrelevant or redundant features. This step improves model accuracy and reduces overfitting. After splitting the data into training and test sets, they train several classical ML algorithms — including </a:t>
            </a:r>
            <a:r>
              <a:rPr lang="en-US" b="1" dirty="0"/>
              <a:t>Support Vector Machines, Random Forest, and Logistic Regression</a:t>
            </a:r>
            <a:r>
              <a:rPr lang="en-US" dirty="0"/>
              <a:t> — to learn the relationship between web page attributes and their performance classification.</a:t>
            </a:r>
          </a:p>
          <a:p>
            <a:r>
              <a:rPr lang="en-US" dirty="0"/>
              <a:t>The trained model then outputs a prediction: will a given web page be excellent, acceptable, or poor in terms of performance? This prediction allows developers to identify potential bottlenecks </a:t>
            </a:r>
            <a:r>
              <a:rPr lang="en-US" b="1" dirty="0"/>
              <a:t>before</a:t>
            </a:r>
            <a:r>
              <a:rPr lang="en-US" dirty="0"/>
              <a:t> the site is even launched — turning performance testing into a proactive design tool rather than a reactive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4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results show that </a:t>
            </a:r>
            <a:r>
              <a:rPr lang="en-US" b="1" dirty="0"/>
              <a:t>Support Vector Machines</a:t>
            </a:r>
            <a:r>
              <a:rPr lang="en-US" dirty="0"/>
              <a:t> achieved the highest accuracy at </a:t>
            </a:r>
            <a:r>
              <a:rPr lang="en-US" b="1" dirty="0"/>
              <a:t>89%</a:t>
            </a:r>
            <a:r>
              <a:rPr lang="en-US" dirty="0"/>
              <a:t>, followed by Random Forest at 81%.</a:t>
            </a:r>
          </a:p>
          <a:p>
            <a:pPr>
              <a:buNone/>
            </a:pPr>
            <a:r>
              <a:rPr lang="en-US" dirty="0"/>
              <a:t>Precision and recall scores support these findings — SVM models are not only accurate, but </a:t>
            </a:r>
            <a:r>
              <a:rPr lang="en-US" b="1" dirty="0"/>
              <a:t>balanced in detecting both high- and low-performing pages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This approach demonstrates how ML can act as a </a:t>
            </a:r>
            <a:r>
              <a:rPr lang="en-US" b="1" dirty="0"/>
              <a:t>core strategy for early performance testing</a:t>
            </a:r>
            <a:r>
              <a:rPr lang="en-US" dirty="0"/>
              <a:t>, replacing manual load testing by giving developers insights </a:t>
            </a:r>
            <a:r>
              <a:rPr lang="en-US" b="1" dirty="0"/>
              <a:t>before deployment even begins</a:t>
            </a:r>
            <a:r>
              <a:rPr lang="en-US" dirty="0"/>
              <a:t>.</a:t>
            </a:r>
          </a:p>
          <a:p>
            <a:r>
              <a:rPr lang="en-US" dirty="0"/>
              <a:t>Importantly, the framework is lightweight and fast, making it suitable for integration into modern CI/CD pipelines.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paper introduces </a:t>
            </a:r>
            <a:r>
              <a:rPr lang="en-US" b="1" dirty="0"/>
              <a:t>ACTA</a:t>
            </a:r>
            <a:r>
              <a:rPr lang="en-US" dirty="0"/>
              <a:t>, a deep learning–based framework that </a:t>
            </a:r>
            <a:r>
              <a:rPr lang="en-US" b="1" dirty="0"/>
              <a:t>automatically generates performance test cases</a:t>
            </a:r>
            <a:r>
              <a:rPr lang="en-US" dirty="0"/>
              <a:t> for web applications — especially in black-box environments, where we don’t have access to the system’s internal code or architecture.</a:t>
            </a:r>
          </a:p>
          <a:p>
            <a:pPr>
              <a:buNone/>
            </a:pPr>
            <a:r>
              <a:rPr lang="en-US" dirty="0"/>
              <a:t>The key innovation here is that it uses a </a:t>
            </a:r>
            <a:r>
              <a:rPr lang="en-US" b="1" dirty="0"/>
              <a:t>Conditional Generative Adversarial Network</a:t>
            </a:r>
            <a:r>
              <a:rPr lang="en-US" dirty="0"/>
              <a:t>, or </a:t>
            </a:r>
            <a:r>
              <a:rPr lang="en-US" b="1" dirty="0"/>
              <a:t>CGAN</a:t>
            </a:r>
            <a:r>
              <a:rPr lang="en-US" dirty="0"/>
              <a:t>, to generate test cases that are likely to trigger performance problems — like response delays or resource spikes.</a:t>
            </a:r>
          </a:p>
          <a:p>
            <a:pPr>
              <a:buNone/>
            </a:pPr>
            <a:r>
              <a:rPr lang="en-US" dirty="0"/>
              <a:t>ACTA works like this: the </a:t>
            </a:r>
            <a:r>
              <a:rPr lang="en-US" b="1" dirty="0"/>
              <a:t>generator</a:t>
            </a:r>
            <a:r>
              <a:rPr lang="en-US" dirty="0"/>
              <a:t> creates candidate tests based on input parameters like user IDs, product IDs, or search filters. The </a:t>
            </a:r>
            <a:r>
              <a:rPr lang="en-US" b="1" dirty="0"/>
              <a:t>discriminator</a:t>
            </a:r>
            <a:r>
              <a:rPr lang="en-US" dirty="0"/>
              <a:t> evaluates them and determines which ones are most uncertain — meaning the model isn't confident if they’ll cause a performance issue or not.</a:t>
            </a:r>
          </a:p>
          <a:p>
            <a:pPr>
              <a:buNone/>
            </a:pPr>
            <a:r>
              <a:rPr lang="en-US" dirty="0"/>
              <a:t>Those uncertain tests are actually </a:t>
            </a:r>
            <a:r>
              <a:rPr lang="en-US" b="1" dirty="0"/>
              <a:t>executed</a:t>
            </a:r>
            <a:r>
              <a:rPr lang="en-US" dirty="0"/>
              <a:t> on the real system, and the results are used to improve the model. Over time, this loop allows ACTA to learn how to generate </a:t>
            </a:r>
            <a:r>
              <a:rPr lang="en-US" b="1" dirty="0"/>
              <a:t>more effective, resource-intensive test cases</a:t>
            </a:r>
            <a:r>
              <a:rPr lang="en-US" dirty="0"/>
              <a:t>, with fewer executions and without requiring labeled data up front.</a:t>
            </a:r>
          </a:p>
          <a:p>
            <a:r>
              <a:rPr lang="en-US" dirty="0"/>
              <a:t>The system is fully automated, adaptable to DevOps, and capable of updating itself as the software evolves — making it a scalable, AI-driven solution for performance testing in modern web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table shows how ACTA compares to other test generation methods in terms of </a:t>
            </a:r>
            <a:r>
              <a:rPr lang="en-US" b="1" dirty="0"/>
              <a:t>how many performance-violating test cases</a:t>
            </a:r>
            <a:r>
              <a:rPr lang="en-US" dirty="0"/>
              <a:t> it was able to generate at different test suite sizes.</a:t>
            </a:r>
          </a:p>
          <a:p>
            <a:pPr>
              <a:buNone/>
            </a:pPr>
            <a:r>
              <a:rPr lang="en-US" dirty="0"/>
              <a:t>You can see that </a:t>
            </a:r>
            <a:r>
              <a:rPr lang="en-US" b="1" dirty="0"/>
              <a:t>ACTA active</a:t>
            </a:r>
            <a:r>
              <a:rPr lang="en-US" dirty="0"/>
              <a:t> performs nearly as well as </a:t>
            </a:r>
            <a:r>
              <a:rPr lang="en-US" b="1" dirty="0"/>
              <a:t>DN</a:t>
            </a:r>
            <a:r>
              <a:rPr lang="en-US" dirty="0"/>
              <a:t>, the discriminative neural model — and does so with fewer executions, thanks to its active learning loop. ACTA’s passive version also performs strongly.</a:t>
            </a:r>
          </a:p>
          <a:p>
            <a:pPr>
              <a:buNone/>
            </a:pPr>
            <a:r>
              <a:rPr lang="en-US" dirty="0"/>
              <a:t>The key point is how much more effective ACTA is compared to </a:t>
            </a:r>
            <a:r>
              <a:rPr lang="en-US" b="1" dirty="0" err="1"/>
              <a:t>PerfXRL</a:t>
            </a:r>
            <a:r>
              <a:rPr lang="en-US" dirty="0"/>
              <a:t>, which is a reinforcement learning–based baseline, and especially to </a:t>
            </a:r>
            <a:r>
              <a:rPr lang="en-US" b="1" dirty="0"/>
              <a:t>Random testing</a:t>
            </a:r>
            <a:r>
              <a:rPr lang="en-US" dirty="0"/>
              <a:t>, which generates the fewest useful test cases across all suite sizes.</a:t>
            </a:r>
          </a:p>
          <a:p>
            <a:pPr>
              <a:buNone/>
            </a:pPr>
            <a:r>
              <a:rPr lang="en-US" dirty="0"/>
              <a:t>For example, with a suite of 40,000 test cases, ACTA active generates </a:t>
            </a:r>
            <a:r>
              <a:rPr lang="en-US" b="1" dirty="0"/>
              <a:t>over 28,000 positive cases</a:t>
            </a:r>
            <a:r>
              <a:rPr lang="en-US" dirty="0"/>
              <a:t>, while random testing finds only </a:t>
            </a:r>
            <a:r>
              <a:rPr lang="en-US" b="1" dirty="0"/>
              <a:t>7,500</a:t>
            </a:r>
            <a:r>
              <a:rPr lang="en-US" dirty="0"/>
              <a:t>. That’s a nearly </a:t>
            </a:r>
            <a:r>
              <a:rPr lang="en-US" b="1" dirty="0"/>
              <a:t>4× improvement</a:t>
            </a:r>
            <a:r>
              <a:rPr lang="en-US" dirty="0"/>
              <a:t>, showing how well ACTA learns to target performance bottlenecks with minimal waste.</a:t>
            </a:r>
          </a:p>
          <a:p>
            <a:r>
              <a:rPr lang="en-US" dirty="0"/>
              <a:t>These results demonstrate that </a:t>
            </a:r>
            <a:r>
              <a:rPr lang="en-US" b="1" dirty="0"/>
              <a:t>ACTA not only automates performance testing</a:t>
            </a:r>
            <a:r>
              <a:rPr lang="en-US" dirty="0"/>
              <a:t> using deep learning but also significantly improves efficiency by learning where to focus its test generation — rather than relying on brute-force or blind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1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diagram shows how the </a:t>
            </a:r>
            <a:r>
              <a:rPr lang="en-US" b="1" dirty="0"/>
              <a:t>RELOAD agent</a:t>
            </a:r>
            <a:r>
              <a:rPr lang="en-US" dirty="0"/>
              <a:t> works to automate performance testing using </a:t>
            </a:r>
            <a:r>
              <a:rPr lang="en-US" b="1" dirty="0"/>
              <a:t>reinforcement learning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The testing process begins with </a:t>
            </a:r>
            <a:r>
              <a:rPr lang="en-US" b="1" dirty="0"/>
              <a:t>Apache JMeter</a:t>
            </a:r>
            <a:r>
              <a:rPr lang="en-US" dirty="0"/>
              <a:t>, which acts as an actuator — sending test workloads to the application and capturing performance metrics like </a:t>
            </a:r>
            <a:r>
              <a:rPr lang="en-US" b="1" dirty="0"/>
              <a:t>response time</a:t>
            </a:r>
            <a:r>
              <a:rPr lang="en-US" dirty="0"/>
              <a:t> and </a:t>
            </a:r>
            <a:r>
              <a:rPr lang="en-US" b="1" dirty="0"/>
              <a:t>error rate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These metrics are then sent to the </a:t>
            </a:r>
            <a:r>
              <a:rPr lang="en-US" b="1" dirty="0"/>
              <a:t>RL agent</a:t>
            </a:r>
            <a:r>
              <a:rPr lang="en-US" dirty="0"/>
              <a:t>, where they’re processed through a </a:t>
            </a:r>
            <a:r>
              <a:rPr lang="en-US" b="1" dirty="0"/>
              <a:t>state detection module</a:t>
            </a:r>
            <a:r>
              <a:rPr lang="en-US" dirty="0"/>
              <a:t>. Based on the current system state, the agent computes a </a:t>
            </a:r>
            <a:r>
              <a:rPr lang="en-US" b="1" dirty="0"/>
              <a:t>reward</a:t>
            </a:r>
            <a:r>
              <a:rPr lang="en-US" dirty="0"/>
              <a:t> — which measures how close the test came to triggering a performance requirement, like exceeding a certain response time.</a:t>
            </a:r>
          </a:p>
          <a:p>
            <a:pPr>
              <a:buNone/>
            </a:pPr>
            <a:r>
              <a:rPr lang="en-US" dirty="0"/>
              <a:t>The agent then chooses an </a:t>
            </a:r>
            <a:r>
              <a:rPr lang="en-US" b="1" dirty="0"/>
              <a:t>action</a:t>
            </a:r>
            <a:r>
              <a:rPr lang="en-US" dirty="0"/>
              <a:t> — that is, how to adjust the number of users assigned to specific web transactions. These actions are guided by a </a:t>
            </a:r>
            <a:r>
              <a:rPr lang="en-US" b="1" dirty="0"/>
              <a:t>policy</a:t>
            </a:r>
            <a:r>
              <a:rPr lang="en-US" dirty="0"/>
              <a:t>, which improves over time and is stored as “learned experience.”</a:t>
            </a:r>
          </a:p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strategy adaptation</a:t>
            </a:r>
            <a:r>
              <a:rPr lang="en-US" dirty="0"/>
              <a:t> module fine-tunes how the agent explores and exploits new test configurations. This loop continues until the agent learns the most efficient way to stress the system and expose performance bottlenecks.</a:t>
            </a:r>
          </a:p>
          <a:p>
            <a:r>
              <a:rPr lang="en-US" dirty="0"/>
              <a:t>What’s powerful here is that RELOAD doesn’t need any system internals — it learns everything from </a:t>
            </a:r>
            <a:r>
              <a:rPr lang="en-US" b="1" dirty="0"/>
              <a:t>black-box interactions</a:t>
            </a:r>
            <a:r>
              <a:rPr lang="en-US" dirty="0"/>
              <a:t>, making it highly practical for real-world web applications that are closed-source or constantly evolving.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table shows how RELOAD performs under different reinforcement learning configurations, and how much test cost it saves compared to two baselines: </a:t>
            </a:r>
            <a:r>
              <a:rPr lang="en-US" b="1" dirty="0"/>
              <a:t>standard performance testing</a:t>
            </a:r>
            <a:r>
              <a:rPr lang="en-US" dirty="0"/>
              <a:t> and </a:t>
            </a:r>
            <a:r>
              <a:rPr lang="en-US" b="1" dirty="0"/>
              <a:t>random workload generation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We see that with fixed exploration rates (epsilon = 0.2 or 0.5), RELOAD achieves about </a:t>
            </a:r>
            <a:r>
              <a:rPr lang="en-US" b="1" dirty="0"/>
              <a:t>30% cost savings</a:t>
            </a:r>
            <a:r>
              <a:rPr lang="en-US" dirty="0"/>
              <a:t> compared to standard methods, and </a:t>
            </a:r>
            <a:r>
              <a:rPr lang="en-US" b="1" dirty="0"/>
              <a:t>17% savings</a:t>
            </a:r>
            <a:r>
              <a:rPr lang="en-US" dirty="0"/>
              <a:t> compared to random testing.</a:t>
            </a:r>
          </a:p>
          <a:p>
            <a:pPr>
              <a:buNone/>
            </a:pPr>
            <a:r>
              <a:rPr lang="en-US" dirty="0"/>
              <a:t>When the agent uses a </a:t>
            </a:r>
            <a:r>
              <a:rPr lang="en-US" b="1" dirty="0"/>
              <a:t>decaying epsilon</a:t>
            </a:r>
            <a:r>
              <a:rPr lang="en-US" dirty="0"/>
              <a:t>, where exploration gradually decreases over time, it performs even better — saving </a:t>
            </a:r>
            <a:r>
              <a:rPr lang="en-US" b="1" dirty="0"/>
              <a:t>34% of test cost</a:t>
            </a:r>
            <a:r>
              <a:rPr lang="en-US" dirty="0"/>
              <a:t> compared to the standard baseline.</a:t>
            </a:r>
          </a:p>
          <a:p>
            <a:pPr>
              <a:buNone/>
            </a:pPr>
            <a:r>
              <a:rPr lang="en-US" dirty="0"/>
              <a:t>The best performance is also matched by the </a:t>
            </a:r>
            <a:r>
              <a:rPr lang="en-US" b="1" dirty="0"/>
              <a:t>DQN setup</a:t>
            </a:r>
            <a:r>
              <a:rPr lang="en-US" dirty="0"/>
              <a:t>, which uses a neural network to approximate the Q-values instead of a table. That variant also achieves </a:t>
            </a:r>
            <a:r>
              <a:rPr lang="en-US" b="1" dirty="0"/>
              <a:t>34% savings</a:t>
            </a:r>
            <a:r>
              <a:rPr lang="en-US" dirty="0"/>
              <a:t> over the baseline and </a:t>
            </a:r>
            <a:r>
              <a:rPr lang="en-US" b="1" dirty="0"/>
              <a:t>20% compared to random testing</a:t>
            </a:r>
            <a:r>
              <a:rPr lang="en-US" dirty="0"/>
              <a:t>.</a:t>
            </a:r>
          </a:p>
          <a:p>
            <a:r>
              <a:rPr lang="en-US" dirty="0"/>
              <a:t>These results show that RELOAD isn’t just automated — it’s also </a:t>
            </a:r>
            <a:r>
              <a:rPr lang="en-US" b="1" dirty="0"/>
              <a:t>smarter and more efficient</a:t>
            </a:r>
            <a:r>
              <a:rPr lang="en-US" dirty="0"/>
              <a:t>, learning how to reach performance violation thresholds with </a:t>
            </a:r>
            <a:r>
              <a:rPr lang="en-US" b="1" dirty="0"/>
              <a:t>fewer test executions</a:t>
            </a:r>
            <a:r>
              <a:rPr lang="en-US" dirty="0"/>
              <a:t>, and at a significantly lower cost.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0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paper introduces </a:t>
            </a:r>
            <a:r>
              <a:rPr lang="en-US" b="1" dirty="0" err="1"/>
              <a:t>WebExplor</a:t>
            </a:r>
            <a:r>
              <a:rPr lang="en-US" dirty="0"/>
              <a:t>, a fully automated web testing framework powered by </a:t>
            </a:r>
            <a:r>
              <a:rPr lang="en-US" b="1" dirty="0"/>
              <a:t>curiosity-driven reinforcement learning</a:t>
            </a:r>
            <a:r>
              <a:rPr lang="en-US" dirty="0"/>
              <a:t>. Unlike traditional testing that requires prior models or manual scripting, </a:t>
            </a:r>
            <a:r>
              <a:rPr lang="en-US" dirty="0" err="1"/>
              <a:t>WebExplor</a:t>
            </a:r>
            <a:r>
              <a:rPr lang="en-US" dirty="0"/>
              <a:t> learns test behaviors directly by interacting with the web application, adapting in real-time.</a:t>
            </a:r>
          </a:p>
          <a:p>
            <a:pPr>
              <a:buNone/>
            </a:pPr>
            <a:r>
              <a:rPr lang="en-US" dirty="0"/>
              <a:t>The core idea is simple but powerful: </a:t>
            </a:r>
            <a:r>
              <a:rPr lang="en-US" b="1" dirty="0"/>
              <a:t>treat web testing like exploring a maze</a:t>
            </a:r>
            <a:r>
              <a:rPr lang="en-US" dirty="0"/>
              <a:t>. Each HTML page is a state, every click or input is an action, and the goal is to discover new behaviors and errors. The agent receives a </a:t>
            </a:r>
            <a:r>
              <a:rPr lang="en-US" b="1" dirty="0"/>
              <a:t>curiosity reward</a:t>
            </a:r>
            <a:r>
              <a:rPr lang="en-US" dirty="0"/>
              <a:t> every time it explores something new — like an unvisited state or sequence.</a:t>
            </a:r>
          </a:p>
          <a:p>
            <a:pPr>
              <a:buNone/>
            </a:pPr>
            <a:r>
              <a:rPr lang="en-US" dirty="0" err="1"/>
              <a:t>WebExplor</a:t>
            </a:r>
            <a:r>
              <a:rPr lang="en-US" dirty="0"/>
              <a:t> uses two layers of intelligence: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Low-level curiosity-driven RL</a:t>
            </a:r>
            <a:r>
              <a:rPr lang="en-US" dirty="0"/>
              <a:t>: encourages exploration by rewarding rare or novel transitions between states.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High-level DFA (Deterministic Finite Automaton)</a:t>
            </a:r>
            <a:r>
              <a:rPr lang="en-US" dirty="0"/>
              <a:t>: maintains a global view of what’s already been visited. When the agent gets stuck, the DFA suggests a promising path to explore next.</a:t>
            </a:r>
          </a:p>
          <a:p>
            <a:pPr>
              <a:buNone/>
            </a:pPr>
            <a:r>
              <a:rPr lang="en-US" dirty="0"/>
              <a:t>This two-level system helps </a:t>
            </a:r>
            <a:r>
              <a:rPr lang="en-US" dirty="0" err="1"/>
              <a:t>WebExplor</a:t>
            </a:r>
            <a:r>
              <a:rPr lang="en-US" dirty="0"/>
              <a:t> escape local optima — it doesn’t keep testing the same “easy” flows — and instead guides it toward deeper, more complex bugs.</a:t>
            </a:r>
          </a:p>
          <a:p>
            <a:r>
              <a:rPr lang="en-US" dirty="0"/>
              <a:t>Importantly, this is not pre-trained. </a:t>
            </a:r>
            <a:r>
              <a:rPr lang="en-US" b="1" dirty="0"/>
              <a:t>Learning and testing happen on the fly</a:t>
            </a:r>
            <a:r>
              <a:rPr lang="en-US" dirty="0"/>
              <a:t>, which is crucial for dynamic, modern web apps. The agent adapts to what it sees, builds test sequences in real time, and optimizes coverage and fault discovery as it goes.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6C542-D472-46D6-A375-E3CEBAEC8F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9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A57C-3955-5A48-7CA1-6FB94B780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7460E-EF02-692D-8110-953997468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91642-5430-7DCC-75D7-1250E540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3C420-A8E5-BB7C-9C1C-74E61022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9151-3E99-0CB9-360C-581D9BC4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6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6A50-D4B3-F60D-50D6-65B05DBF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BF44A-FA3C-76F4-D109-0627E2C55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6B0DA-2BA9-5A21-D5C7-10F31F3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21B7-DD53-6E0B-7544-3FC0FE39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F4FD1-C9F4-61F3-B7CA-C486A5FC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1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9B4B6-C6A7-EA1F-9A1C-EA59128B3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435A-294C-39EC-E34E-F3A84EF77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7EB47-054A-46A6-66ED-2EB890BC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69DB-EFEE-EC19-CC8F-1CFB82A6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BC35-084C-E8AA-8B7B-6491F297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D408-0903-434C-0D7C-E259FA30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9B0E4-BD5D-E407-D5D1-268D1924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007C-5AE2-E0B3-FDD1-49E92861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4B049-83CB-53C4-7F6C-A5DBA104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784E9-1903-E402-3413-E03FD32E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A3C0-7868-A550-CA52-CB6755D0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A9BC-934D-9B74-06E4-1A61B0F14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870D-A0F6-554A-040A-6361D04F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8BD93-D381-D3BC-6885-49C235D5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C1A3-785E-D151-B08F-5A4357D0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0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1AAA-394C-C953-0FD6-08DC6ACC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F93D-3B94-B5E5-1FB9-FA6B052F3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8F9B3-25D1-3579-557A-2A0EAB6F1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EFE19-1A27-87C0-4EA7-72155859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FBF12-31C4-B369-AC84-FA29AB63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D3072-75B2-E878-C981-A664794E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41B4-F948-CFA8-24C9-1F6EBC8C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9A3D-4AE1-A85C-90A9-1F4AB9C22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70916-8874-4806-6021-67E80B81D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B963B-AF0E-B10D-FB3E-6087C40C7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518E9-06DB-DB16-2903-0202F80CE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C2424-1E56-561F-DA3D-BA32B224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27A03-119D-F042-39FB-17F34CCD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B8BF7-2162-5997-4F3D-1A620C97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551E-FBFC-7AAC-EDF1-AE8C6755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4C090-ED09-8359-1900-AD14164C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7F32C-D080-5343-0D2C-5A6686B3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921C-790F-0BAA-D310-71DF77EA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4A6D1-1F72-91A2-1F5B-6182E021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68041-1E3C-FE30-E226-26A2255C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B3DEC-2A4D-48A6-3B4D-2B4E2E0F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3DB2-C9AF-3ABF-9592-D21F04DA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98BC-9638-5A99-62BE-15BA4163C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94E03-8BDC-9F3D-5EA8-7F4BD5F4E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FC4F5-562B-452B-8AD6-6213E7AE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72829-84B3-3044-AD0F-06827AD2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9961-BF37-2E4E-91E0-6A347581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7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0830-B47A-52CB-9578-041AB3DA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E7B91-F587-037D-BA30-3A95F4799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7EDAB-65B4-C716-48C6-C2D4D25C4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1E361-84DA-8731-8A55-D3639654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6957A-E966-9A64-A31B-9D6BDD4D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6EFF-25BD-D490-E7D0-B5AA986E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9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A8934-810F-6136-2703-AE6B74E3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6C127-5FB6-4442-03E0-E355779DD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EBC7-C73F-2749-FBBD-408205FC7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1A0FF-26EA-4149-8B97-38C71E82E5F6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81EB-9555-141D-6D4A-FBCAF384D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B78E-61AB-4263-F812-CE4C1554E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59045-BFBF-4CDA-9B16-F9548A03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C361-79B4-F2AF-97D9-817DB438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84" y="1084006"/>
            <a:ext cx="8949690" cy="31635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Advancing Web Application Performance Testing: A Review of Machine Learning, Deep Learning, and Reinforcement Learning Approaches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DDDDB-B463-1544-2E45-5A46CF440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5622" y="-88387"/>
            <a:ext cx="1686145" cy="1220661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19797-EECC-175B-72BF-C218A2135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538194" y="1262730"/>
            <a:ext cx="1672575" cy="9517964"/>
          </a:xfrm>
          <a:prstGeom prst="rect">
            <a:avLst/>
          </a:prstGeom>
          <a:gradFill>
            <a:gsLst>
              <a:gs pos="47000">
                <a:schemeClr val="accent2">
                  <a:alpha val="0"/>
                </a:schemeClr>
              </a:gs>
              <a:gs pos="95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6DB0-D290-E656-7866-713DA14FC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18370" y="284362"/>
            <a:ext cx="1686152" cy="11461107"/>
          </a:xfrm>
          <a:prstGeom prst="rect">
            <a:avLst/>
          </a:prstGeom>
          <a:gradFill>
            <a:gsLst>
              <a:gs pos="58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alpha val="80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F5323D-1D78-58B7-40E4-489E233D8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2420" y="1370378"/>
            <a:ext cx="1686152" cy="9289093"/>
          </a:xfrm>
          <a:prstGeom prst="rect">
            <a:avLst/>
          </a:prstGeom>
          <a:gradFill>
            <a:gsLst>
              <a:gs pos="48000">
                <a:schemeClr val="accent5">
                  <a:lumMod val="75000"/>
                  <a:alpha val="0"/>
                </a:schemeClr>
              </a:gs>
              <a:gs pos="100000">
                <a:schemeClr val="accent5">
                  <a:lumMod val="75000"/>
                  <a:alpha val="7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D7E8-049D-0CAA-3C5A-3E5226CF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32AF858-BF44-2B66-7C2A-F003E9318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42419"/>
              </p:ext>
            </p:extLst>
          </p:nvPr>
        </p:nvGraphicFramePr>
        <p:xfrm>
          <a:off x="1054224" y="496960"/>
          <a:ext cx="10110496" cy="354034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</a:tblPr>
              <a:tblGrid>
                <a:gridCol w="1429960">
                  <a:extLst>
                    <a:ext uri="{9D8B030D-6E8A-4147-A177-3AD203B41FA5}">
                      <a16:colId xmlns:a16="http://schemas.microsoft.com/office/drawing/2014/main" val="1925094518"/>
                    </a:ext>
                  </a:extLst>
                </a:gridCol>
                <a:gridCol w="1732285">
                  <a:extLst>
                    <a:ext uri="{9D8B030D-6E8A-4147-A177-3AD203B41FA5}">
                      <a16:colId xmlns:a16="http://schemas.microsoft.com/office/drawing/2014/main" val="2361100843"/>
                    </a:ext>
                  </a:extLst>
                </a:gridCol>
                <a:gridCol w="1695797">
                  <a:extLst>
                    <a:ext uri="{9D8B030D-6E8A-4147-A177-3AD203B41FA5}">
                      <a16:colId xmlns:a16="http://schemas.microsoft.com/office/drawing/2014/main" val="568328902"/>
                    </a:ext>
                  </a:extLst>
                </a:gridCol>
                <a:gridCol w="1437779">
                  <a:extLst>
                    <a:ext uri="{9D8B030D-6E8A-4147-A177-3AD203B41FA5}">
                      <a16:colId xmlns:a16="http://schemas.microsoft.com/office/drawing/2014/main" val="3643860774"/>
                    </a:ext>
                  </a:extLst>
                </a:gridCol>
                <a:gridCol w="1976403">
                  <a:extLst>
                    <a:ext uri="{9D8B030D-6E8A-4147-A177-3AD203B41FA5}">
                      <a16:colId xmlns:a16="http://schemas.microsoft.com/office/drawing/2014/main" val="2083906097"/>
                    </a:ext>
                  </a:extLst>
                </a:gridCol>
                <a:gridCol w="1838272">
                  <a:extLst>
                    <a:ext uri="{9D8B030D-6E8A-4147-A177-3AD203B41FA5}">
                      <a16:colId xmlns:a16="http://schemas.microsoft.com/office/drawing/2014/main" val="2710426999"/>
                    </a:ext>
                  </a:extLst>
                </a:gridCol>
              </a:tblGrid>
              <a:tr h="711505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Suite</a:t>
                      </a:r>
                    </a:p>
                    <a:p>
                      <a:pPr marL="0" marR="61595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1595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1595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5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Size</a:t>
                      </a:r>
                      <a:endParaRPr lang="en-US" sz="2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</a:t>
                      </a: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active</a:t>
                      </a:r>
                      <a:endParaRPr lang="en-US" sz="2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ACTA</a:t>
                      </a: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endParaRPr lang="en-US" sz="25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6096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passive</a:t>
                      </a:r>
                      <a:endParaRPr lang="en-US" sz="2500" b="1" spc="-1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8110" marR="0" algn="ct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2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DN</a:t>
                      </a:r>
                      <a:endParaRPr lang="en-US" sz="2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PerfXRL</a:t>
                      </a:r>
                      <a:endParaRPr lang="en-US" sz="2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695"/>
                        </a:lnSpc>
                        <a:spcBef>
                          <a:spcPts val="185"/>
                        </a:spcBef>
                        <a:buNone/>
                      </a:pPr>
                      <a:r>
                        <a:rPr lang="en-US" sz="25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Random</a:t>
                      </a:r>
                      <a:endParaRPr lang="en-US" sz="2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72944"/>
                  </a:ext>
                </a:extLst>
              </a:tr>
              <a:tr h="523596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2230" algn="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4,000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4,200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355" marR="0" algn="ct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4,300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730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857322"/>
                  </a:ext>
                </a:extLst>
              </a:tr>
              <a:tr h="523596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7,800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7,900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355" marR="0" algn="ct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8,100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3,900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40935"/>
                  </a:ext>
                </a:extLst>
              </a:tr>
              <a:tr h="523596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14,700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14,900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355" marR="44450" algn="ct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15,300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7,500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3,800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80217"/>
                  </a:ext>
                </a:extLst>
              </a:tr>
              <a:tr h="523596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21,300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21,700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355" marR="44450" algn="ct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22,400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69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10,800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9525" cap="flat" cmpd="sng" algn="ctr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69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5,900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62630" marT="162630" marB="162630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16230"/>
                  </a:ext>
                </a:extLst>
              </a:tr>
              <a:tr h="586667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775"/>
                        </a:lnSpc>
                        <a:buNone/>
                      </a:pPr>
                      <a:r>
                        <a:rPr lang="en-US" sz="1900" b="1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40,000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77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28,600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960" algn="r">
                        <a:lnSpc>
                          <a:spcPts val="77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29,100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355" marR="44450" algn="ctr">
                        <a:lnSpc>
                          <a:spcPts val="77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29,800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775"/>
                        </a:lnSpc>
                        <a:buNone/>
                      </a:pPr>
                      <a:r>
                        <a:rPr lang="en-US" sz="1900" spc="-1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14,500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1590" algn="r">
                        <a:lnSpc>
                          <a:spcPts val="775"/>
                        </a:lnSpc>
                        <a:buNone/>
                      </a:pPr>
                      <a:r>
                        <a:rPr lang="en-US" sz="19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7,500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12749" marR="187650" marT="187650" marB="187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11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3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5BAF-2C6F-80DC-C30F-3137B03E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C072FF45-C6D8-BC6D-4AD8-9EB469541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17C95-A4A1-C38B-6FB4-9D3D34A00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Reinforcement Learning-Based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37930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74D34-6DBC-9DE8-9680-0C3E9C18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 Testing Using a Smart Reinforcement Learning-Driven Test Agent (RELOAD)</a:t>
            </a:r>
          </a:p>
        </p:txBody>
      </p:sp>
      <p:pic>
        <p:nvPicPr>
          <p:cNvPr id="4" name="Image 23">
            <a:extLst>
              <a:ext uri="{FF2B5EF4-FFF2-40B4-BE49-F238E27FC236}">
                <a16:creationId xmlns:a16="http://schemas.microsoft.com/office/drawing/2014/main" id="{2C505F40-DBE9-732A-E574-B2D00856C1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11049" y="1675227"/>
            <a:ext cx="83699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C138D-CC4C-663E-CF8F-A522B358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Results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1B5FA5-CCD0-02C8-EE5F-55691FA1C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813597"/>
              </p:ext>
            </p:extLst>
          </p:nvPr>
        </p:nvGraphicFramePr>
        <p:xfrm>
          <a:off x="1533978" y="3017519"/>
          <a:ext cx="9119690" cy="3209903"/>
        </p:xfrm>
        <a:graphic>
          <a:graphicData uri="http://schemas.openxmlformats.org/drawingml/2006/table">
            <a:tbl>
              <a:tblPr/>
              <a:tblGrid>
                <a:gridCol w="2350362">
                  <a:extLst>
                    <a:ext uri="{9D8B030D-6E8A-4147-A177-3AD203B41FA5}">
                      <a16:colId xmlns:a16="http://schemas.microsoft.com/office/drawing/2014/main" val="307202240"/>
                    </a:ext>
                  </a:extLst>
                </a:gridCol>
                <a:gridCol w="3384664">
                  <a:extLst>
                    <a:ext uri="{9D8B030D-6E8A-4147-A177-3AD203B41FA5}">
                      <a16:colId xmlns:a16="http://schemas.microsoft.com/office/drawing/2014/main" val="693237942"/>
                    </a:ext>
                  </a:extLst>
                </a:gridCol>
                <a:gridCol w="3384664">
                  <a:extLst>
                    <a:ext uri="{9D8B030D-6E8A-4147-A177-3AD203B41FA5}">
                      <a16:colId xmlns:a16="http://schemas.microsoft.com/office/drawing/2014/main" val="1106961189"/>
                    </a:ext>
                  </a:extLst>
                </a:gridCol>
              </a:tblGrid>
              <a:tr h="9501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Configuration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Test Cost Saving vs. Standard Baseline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Test Cost Saving vs. Random Testing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1923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l-GR" sz="2500" b="0" i="0" u="none" strike="noStrike">
                          <a:effectLst/>
                          <a:latin typeface="Arial" panose="020B0604020202020204" pitchFamily="34" charset="0"/>
                        </a:rPr>
                        <a:t>ε = 0.2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521707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l-GR" sz="2500" b="0" i="0" u="none" strike="noStrike">
                          <a:effectLst/>
                          <a:latin typeface="Arial" panose="020B0604020202020204" pitchFamily="34" charset="0"/>
                        </a:rPr>
                        <a:t>ε = 0.5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593666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Decaying </a:t>
                      </a:r>
                      <a:r>
                        <a:rPr lang="el-GR" sz="2500" b="0" i="0" u="none" strike="noStrike">
                          <a:effectLst/>
                          <a:latin typeface="Arial" panose="020B0604020202020204" pitchFamily="34" charset="0"/>
                        </a:rPr>
                        <a:t>ε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190070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DQN Setup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500" b="0" i="0" u="none" strike="noStrike" dirty="0"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128396" marR="128396" marT="64198" marB="641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897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36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A044-8FB5-EE59-886D-8198CD2F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486"/>
            <a:ext cx="4267200" cy="1437406"/>
          </a:xfrm>
        </p:spPr>
        <p:txBody>
          <a:bodyPr anchor="t">
            <a:normAutofit/>
          </a:bodyPr>
          <a:lstStyle/>
          <a:p>
            <a:r>
              <a:rPr lang="en-US" sz="2500"/>
              <a:t>Automatic Web Testing Using</a:t>
            </a:r>
            <a:br>
              <a:rPr lang="en-US" sz="2500"/>
            </a:br>
            <a:r>
              <a:rPr lang="en-US" sz="2500"/>
              <a:t>Curiosity-Driven Reinforcement Learning (WebExplor)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22">
            <a:extLst>
              <a:ext uri="{FF2B5EF4-FFF2-40B4-BE49-F238E27FC236}">
                <a16:creationId xmlns:a16="http://schemas.microsoft.com/office/drawing/2014/main" id="{7FD6EB76-C404-99DA-14A9-8BD952B44C3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757" y="3404543"/>
            <a:ext cx="10591800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55257-7762-9ADF-38C1-2F93EFB8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Results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B46EFB-A1EE-4F22-DD11-792D931EC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780733"/>
              </p:ext>
            </p:extLst>
          </p:nvPr>
        </p:nvGraphicFramePr>
        <p:xfrm>
          <a:off x="904602" y="3110140"/>
          <a:ext cx="10378442" cy="3024662"/>
        </p:xfrm>
        <a:graphic>
          <a:graphicData uri="http://schemas.openxmlformats.org/drawingml/2006/table">
            <a:tbl>
              <a:tblPr firstRow="1" bandRow="1"/>
              <a:tblGrid>
                <a:gridCol w="2058201">
                  <a:extLst>
                    <a:ext uri="{9D8B030D-6E8A-4147-A177-3AD203B41FA5}">
                      <a16:colId xmlns:a16="http://schemas.microsoft.com/office/drawing/2014/main" val="830015854"/>
                    </a:ext>
                  </a:extLst>
                </a:gridCol>
                <a:gridCol w="2058201">
                  <a:extLst>
                    <a:ext uri="{9D8B030D-6E8A-4147-A177-3AD203B41FA5}">
                      <a16:colId xmlns:a16="http://schemas.microsoft.com/office/drawing/2014/main" val="3671148186"/>
                    </a:ext>
                  </a:extLst>
                </a:gridCol>
                <a:gridCol w="2058201">
                  <a:extLst>
                    <a:ext uri="{9D8B030D-6E8A-4147-A177-3AD203B41FA5}">
                      <a16:colId xmlns:a16="http://schemas.microsoft.com/office/drawing/2014/main" val="61190692"/>
                    </a:ext>
                  </a:extLst>
                </a:gridCol>
                <a:gridCol w="2145638">
                  <a:extLst>
                    <a:ext uri="{9D8B030D-6E8A-4147-A177-3AD203B41FA5}">
                      <a16:colId xmlns:a16="http://schemas.microsoft.com/office/drawing/2014/main" val="616501337"/>
                    </a:ext>
                  </a:extLst>
                </a:gridCol>
                <a:gridCol w="2058201">
                  <a:extLst>
                    <a:ext uri="{9D8B030D-6E8A-4147-A177-3AD203B41FA5}">
                      <a16:colId xmlns:a16="http://schemas.microsoft.com/office/drawing/2014/main" val="399306162"/>
                    </a:ext>
                  </a:extLst>
                </a:gridCol>
              </a:tblGrid>
              <a:tr h="662204">
                <a:tc>
                  <a:txBody>
                    <a:bodyPr/>
                    <a:lstStyle/>
                    <a:p>
                      <a:r>
                        <a:rPr lang="en-US" sz="1800"/>
                        <a:t>Subjects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WebExplor</a:t>
                      </a:r>
                      <a:r>
                        <a:rPr lang="en-US" sz="1800" dirty="0"/>
                        <a:t> Coverage (%)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Best Baseline Coverage (%)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WebExplor Failures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Best Baseline Failures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08922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Dimeshift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51.0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40.1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2.9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2.9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816426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Pagekit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36.0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31.7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2.9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2.9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755236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Splittypie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43.4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46.9 (DIG)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6.0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4.0 (DIG)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291603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Phoenix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81.7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65.1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2.1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2.0 (DIG)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860638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Retroboard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61.4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71.9 (SuBWEB)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 (All methods)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680080"/>
                  </a:ext>
                </a:extLst>
              </a:tr>
              <a:tr h="393743">
                <a:tc>
                  <a:txBody>
                    <a:bodyPr/>
                    <a:lstStyle/>
                    <a:p>
                      <a:r>
                        <a:rPr lang="en-US" sz="1800"/>
                        <a:t>PetClinic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85.0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83.0 (WebExplor)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3.3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3.0 (</a:t>
                      </a:r>
                      <a:r>
                        <a:rPr lang="en-US" sz="1800" dirty="0" err="1"/>
                        <a:t>SuBWEB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89487" marR="89487" marT="44743" marB="447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20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4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DAD4-286B-8B5B-97A2-1840EF2F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Analysis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85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E0A41-364B-2FF2-CEC2-4B107CC9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Machine Learning (ML)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235E1EA-C29A-1190-1676-6744330A8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6596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07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25E48-273E-93EF-CEB0-86ACC071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Deep Learning (DL)</a:t>
            </a:r>
          </a:p>
        </p:txBody>
      </p:sp>
      <p:graphicFrame>
        <p:nvGraphicFramePr>
          <p:cNvPr id="18" name="Rectangle 1">
            <a:extLst>
              <a:ext uri="{FF2B5EF4-FFF2-40B4-BE49-F238E27FC236}">
                <a16:creationId xmlns:a16="http://schemas.microsoft.com/office/drawing/2014/main" id="{E7F33A0A-A10B-6E8B-7375-0437EA81A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7273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29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DAB94-28C4-F343-F505-FA579AC4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Reinforcement Learning (RL)</a:t>
            </a:r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5AD06A43-B497-3107-0D45-93D19F084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563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111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adhesive taps and pen on open notebook">
            <a:extLst>
              <a:ext uri="{FF2B5EF4-FFF2-40B4-BE49-F238E27FC236}">
                <a16:creationId xmlns:a16="http://schemas.microsoft.com/office/drawing/2014/main" id="{1F00DB05-BADB-64C8-377A-03AD50C7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87" r="1" b="1"/>
          <a:stretch/>
        </p:blipFill>
        <p:spPr>
          <a:xfrm>
            <a:off x="0" y="21735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86753-A19D-63BD-1773-D0F0ABFE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78" y="27320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47A6-6593-B64D-CD6C-B659EF22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78" y="2072044"/>
            <a:ext cx="7942381" cy="40120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Introduction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Machine Learning-Based Approaches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Deep Learning-Based Approaches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Reinforcement Learning-Based Approaches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Comparative analysis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Research Gaps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Conclusion and Future work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1CF14-EEAB-43D9-9083-38D43F36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GAPS AND CHALLENGES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1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Rectangle 1">
            <a:extLst>
              <a:ext uri="{FF2B5EF4-FFF2-40B4-BE49-F238E27FC236}">
                <a16:creationId xmlns:a16="http://schemas.microsoft.com/office/drawing/2014/main" id="{F76B233E-A9E7-90E8-342E-F5026B866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5675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72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son holding a puzzle piece">
            <a:extLst>
              <a:ext uri="{FF2B5EF4-FFF2-40B4-BE49-F238E27FC236}">
                <a16:creationId xmlns:a16="http://schemas.microsoft.com/office/drawing/2014/main" id="{0774A3C7-A3BB-33CB-F03C-45129096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CDC79-1225-4C54-0C8E-4BD8C9DF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CONCLUSION AND 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92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97CE406A-094D-8E09-01E1-A27A936592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219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DB3FC380-852B-DF42-DC80-3FBAEBE3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5" r="1" b="13554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E95D0-47C8-48E2-8CBE-7606951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20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F56595D-841F-919A-DCA8-B7D95ACC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43" b="10757"/>
          <a:stretch/>
        </p:blipFill>
        <p:spPr>
          <a:xfrm>
            <a:off x="-1" y="-1"/>
            <a:ext cx="1219200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2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5CD29-01F7-72D7-A5CA-EAED1B85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94817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What is Webpage Performance Testing?</a:t>
            </a:r>
          </a:p>
        </p:txBody>
      </p:sp>
    </p:spTree>
    <p:extLst>
      <p:ext uri="{BB962C8B-B14F-4D97-AF65-F5344CB8AC3E}">
        <p14:creationId xmlns:p14="http://schemas.microsoft.com/office/powerpoint/2010/main" val="3376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59B91EE4-4834-E958-B642-59AEEC57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53" b="16823"/>
          <a:stretch/>
        </p:blipFill>
        <p:spPr>
          <a:xfrm>
            <a:off x="-1" y="-1"/>
            <a:ext cx="1219200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B30DD-0C44-E686-1E04-49DF196B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94817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use AI?</a:t>
            </a:r>
          </a:p>
        </p:txBody>
      </p:sp>
    </p:spTree>
    <p:extLst>
      <p:ext uri="{BB962C8B-B14F-4D97-AF65-F5344CB8AC3E}">
        <p14:creationId xmlns:p14="http://schemas.microsoft.com/office/powerpoint/2010/main" val="405748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D44CA189-B485-9B2B-9DD6-7A41488F9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54C2-ADE6-6729-9281-A777A8358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Machine Learning-Based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311372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5892-F457-7B07-1D7F-6EE68170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Novel Approach for Evaluating Web Page Performance Based on Machine Learning Algorithms and Optimization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D1CA-6F6B-E6BE-7ED0-E2B1BF51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5543" y="1173870"/>
            <a:ext cx="6711317" cy="45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A284-87C7-9FEB-97AF-5149FAB7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6"/>
            <a:ext cx="9738257" cy="1107126"/>
          </a:xfrm>
        </p:spPr>
        <p:txBody>
          <a:bodyPr anchor="t">
            <a:normAutofit/>
          </a:bodyPr>
          <a:lstStyle/>
          <a:p>
            <a:r>
              <a:rPr lang="en-US" sz="3200" dirty="0"/>
              <a:t>Results and discussion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B8775A-5576-0869-0697-B2F719FB6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235884"/>
              </p:ext>
            </p:extLst>
          </p:nvPr>
        </p:nvGraphicFramePr>
        <p:xfrm>
          <a:off x="1253976" y="2609997"/>
          <a:ext cx="9684051" cy="32426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</a:tblPr>
              <a:tblGrid>
                <a:gridCol w="2804967">
                  <a:extLst>
                    <a:ext uri="{9D8B030D-6E8A-4147-A177-3AD203B41FA5}">
                      <a16:colId xmlns:a16="http://schemas.microsoft.com/office/drawing/2014/main" val="3805556799"/>
                    </a:ext>
                  </a:extLst>
                </a:gridCol>
                <a:gridCol w="2470655">
                  <a:extLst>
                    <a:ext uri="{9D8B030D-6E8A-4147-A177-3AD203B41FA5}">
                      <a16:colId xmlns:a16="http://schemas.microsoft.com/office/drawing/2014/main" val="996665373"/>
                    </a:ext>
                  </a:extLst>
                </a:gridCol>
                <a:gridCol w="2434194">
                  <a:extLst>
                    <a:ext uri="{9D8B030D-6E8A-4147-A177-3AD203B41FA5}">
                      <a16:colId xmlns:a16="http://schemas.microsoft.com/office/drawing/2014/main" val="3295391194"/>
                    </a:ext>
                  </a:extLst>
                </a:gridCol>
                <a:gridCol w="1974235">
                  <a:extLst>
                    <a:ext uri="{9D8B030D-6E8A-4147-A177-3AD203B41FA5}">
                      <a16:colId xmlns:a16="http://schemas.microsoft.com/office/drawing/2014/main" val="3552493605"/>
                    </a:ext>
                  </a:extLst>
                </a:gridCol>
              </a:tblGrid>
              <a:tr h="541182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695"/>
                        </a:lnSpc>
                        <a:spcBef>
                          <a:spcPts val="15"/>
                        </a:spcBef>
                        <a:buNone/>
                      </a:pPr>
                      <a:r>
                        <a:rPr lang="en-US" sz="28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113083" marR="0" marT="32309" marB="24232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695"/>
                        </a:lnSpc>
                        <a:spcBef>
                          <a:spcPts val="15"/>
                        </a:spcBef>
                        <a:buNone/>
                      </a:pPr>
                      <a:r>
                        <a:rPr lang="en-US" sz="28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(%)</a:t>
                      </a:r>
                    </a:p>
                  </a:txBody>
                  <a:tcPr marL="113083" marR="0" marT="32309" marB="24232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695"/>
                        </a:lnSpc>
                        <a:spcBef>
                          <a:spcPts val="15"/>
                        </a:spcBef>
                        <a:buNone/>
                      </a:pPr>
                      <a:r>
                        <a:rPr lang="en-US" sz="28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(%)</a:t>
                      </a:r>
                    </a:p>
                  </a:txBody>
                  <a:tcPr marL="113083" marR="0" marT="32309" marB="24232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695"/>
                        </a:lnSpc>
                        <a:spcBef>
                          <a:spcPts val="15"/>
                        </a:spcBef>
                        <a:buNone/>
                      </a:pPr>
                      <a:r>
                        <a:rPr lang="en-US" sz="28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Recall (%)</a:t>
                      </a:r>
                    </a:p>
                  </a:txBody>
                  <a:tcPr marL="113083" marR="0" marT="32309" marB="24232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11632"/>
                  </a:ext>
                </a:extLst>
              </a:tr>
              <a:tr h="536919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84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84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84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840"/>
                        </a:lnSpc>
                        <a:spcBef>
                          <a:spcPts val="170"/>
                        </a:spcBef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319062"/>
                  </a:ext>
                </a:extLst>
              </a:tr>
              <a:tr h="536919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01647"/>
                  </a:ext>
                </a:extLst>
              </a:tr>
              <a:tr h="536919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321709"/>
                  </a:ext>
                </a:extLst>
              </a:tr>
              <a:tr h="536919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k-Nearest Neighbors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795"/>
                        </a:lnSpc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795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0565"/>
                  </a:ext>
                </a:extLst>
              </a:tr>
              <a:tr h="553746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880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Naive Bayes</a:t>
                      </a:r>
                    </a:p>
                  </a:txBody>
                  <a:tcPr marL="113083" marR="0" marT="32309" marB="24232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880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ts val="880"/>
                        </a:lnSpc>
                        <a:buNone/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35" algn="l">
                        <a:lnSpc>
                          <a:spcPts val="880"/>
                        </a:lnSpc>
                        <a:buNone/>
                      </a:pPr>
                      <a:r>
                        <a:rPr lang="en-US" sz="21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113083" marR="0" marT="32309" marB="2423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2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AE21-73A6-F55C-29C3-524592E82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F5DEB7FF-5000-DDAE-D7A3-04E383528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D6112-3FDB-352B-B951-FB7949B24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Deep Learning-Based Approach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FDD7-9816-E730-6CBC-9A68052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Performance Testing Based on Active Deep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900332B0-E989-D943-5B91-8A9A9FED79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58152" y="496960"/>
            <a:ext cx="8702637" cy="33925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8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2440</Words>
  <Application>Microsoft Office PowerPoint</Application>
  <PresentationFormat>Widescreen</PresentationFormat>
  <Paragraphs>241</Paragraphs>
  <Slides>24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Times New Roman</vt:lpstr>
      <vt:lpstr>Office Theme</vt:lpstr>
      <vt:lpstr>Advancing Web Application Performance Testing: A Review of Machine Learning, Deep Learning, and Reinforcement Learning Approaches</vt:lpstr>
      <vt:lpstr>Agenda</vt:lpstr>
      <vt:lpstr>What is Webpage Performance Testing?</vt:lpstr>
      <vt:lpstr>Why use AI?</vt:lpstr>
      <vt:lpstr>Machine Learning-Based Approach</vt:lpstr>
      <vt:lpstr>A Novel Approach for Evaluating Web Page Performance Based on Machine Learning Algorithms and Optimization Algorithms</vt:lpstr>
      <vt:lpstr>Results and discussion</vt:lpstr>
      <vt:lpstr>Deep Learning-Based Approach</vt:lpstr>
      <vt:lpstr>Automated Performance Testing Based on Active Deep Learning</vt:lpstr>
      <vt:lpstr>Results</vt:lpstr>
      <vt:lpstr>Reinforcement Learning-Based Approach</vt:lpstr>
      <vt:lpstr>Performance Testing Using a Smart Reinforcement Learning-Driven Test Agent (RELOAD)</vt:lpstr>
      <vt:lpstr>Results</vt:lpstr>
      <vt:lpstr>Automatic Web Testing Using Curiosity-Driven Reinforcement Learning (WebExplor)</vt:lpstr>
      <vt:lpstr>Results</vt:lpstr>
      <vt:lpstr>Comparative Analysis</vt:lpstr>
      <vt:lpstr>Machine Learning (ML)</vt:lpstr>
      <vt:lpstr>Deep Learning (DL)</vt:lpstr>
      <vt:lpstr>Reinforcement Learning (RL)</vt:lpstr>
      <vt:lpstr>RESEARCH GAPS AND CHALLENGES</vt:lpstr>
      <vt:lpstr>PowerPoint Presentation</vt:lpstr>
      <vt:lpstr>CONCLUSION AND FUTURE WORK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 Hamadi</dc:creator>
  <cp:lastModifiedBy>Adam  Hamadi</cp:lastModifiedBy>
  <cp:revision>1</cp:revision>
  <dcterms:created xsi:type="dcterms:W3CDTF">2025-04-30T06:10:32Z</dcterms:created>
  <dcterms:modified xsi:type="dcterms:W3CDTF">2025-04-30T13:32:13Z</dcterms:modified>
</cp:coreProperties>
</file>